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media1.mp4" ContentType="video/unknown"/>
  <Override PartName="/ppt/media/image1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B05B24"/>
              </a:solidFill>
              <a:prstDash val="solid"/>
              <a:round/>
            </a:ln>
          </a:left>
          <a:right>
            <a:ln w="9525" cap="flat">
              <a:solidFill>
                <a:srgbClr val="B05B24"/>
              </a:solidFill>
              <a:prstDash val="solid"/>
              <a:round/>
            </a:ln>
          </a:right>
          <a:top>
            <a:ln w="9525" cap="flat">
              <a:solidFill>
                <a:srgbClr val="B05B24"/>
              </a:solidFill>
              <a:prstDash val="solid"/>
              <a:round/>
            </a:ln>
          </a:top>
          <a:bottom>
            <a:ln w="9525" cap="flat">
              <a:solidFill>
                <a:srgbClr val="B05B24"/>
              </a:solidFill>
              <a:prstDash val="solid"/>
              <a:round/>
            </a:ln>
          </a:bottom>
          <a:insideH>
            <a:ln w="9525" cap="flat">
              <a:solidFill>
                <a:srgbClr val="B05B24"/>
              </a:solidFill>
              <a:prstDash val="solid"/>
              <a:round/>
            </a:ln>
          </a:insideH>
          <a:insideV>
            <a:ln w="9525" cap="flat">
              <a:solidFill>
                <a:srgbClr val="B05B24"/>
              </a:solidFill>
              <a:prstDash val="solid"/>
              <a:round/>
            </a:ln>
          </a:insideV>
        </a:tcBdr>
        <a:fill>
          <a:solidFill>
            <a:schemeClr val="accent1">
              <a:alpha val="40000"/>
            </a:scheme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B05B24"/>
              </a:solidFill>
              <a:prstDash val="solid"/>
              <a:round/>
            </a:ln>
          </a:left>
          <a:right>
            <a:ln w="25400" cap="flat">
              <a:solidFill>
                <a:schemeClr val="accent1"/>
              </a:solidFill>
              <a:prstDash val="solid"/>
              <a:round/>
            </a:ln>
          </a:right>
          <a:top>
            <a:ln w="9525" cap="flat">
              <a:solidFill>
                <a:srgbClr val="B05B24"/>
              </a:solidFill>
              <a:prstDash val="solid"/>
              <a:round/>
            </a:ln>
          </a:top>
          <a:bottom>
            <a:ln w="9525" cap="flat">
              <a:solidFill>
                <a:srgbClr val="B05B24"/>
              </a:solidFill>
              <a:prstDash val="solid"/>
              <a:round/>
            </a:ln>
          </a:bottom>
          <a:insideH>
            <a:ln w="9525" cap="flat">
              <a:solidFill>
                <a:srgbClr val="B05B24"/>
              </a:solidFill>
              <a:prstDash val="solid"/>
              <a:round/>
            </a:ln>
          </a:insideH>
          <a:insideV>
            <a:ln w="9525" cap="flat">
              <a:solidFill>
                <a:srgbClr val="B05B24"/>
              </a:solidFill>
              <a:prstDash val="solid"/>
              <a:round/>
            </a:ln>
          </a:insideV>
        </a:tcBdr>
        <a:fill>
          <a:solidFill>
            <a:schemeClr val="accent1">
              <a:alpha val="40000"/>
            </a:scheme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9525" cap="flat">
              <a:solidFill>
                <a:srgbClr val="B05B24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4D1CB"/>
          </a:solidFill>
        </a:fill>
      </a:tcStyle>
    </a:wholeTbl>
    <a:band2H>
      <a:tcTxStyle b="def" i="def"/>
      <a:tcStyle>
        <a:tcBdr/>
        <a:fill>
          <a:solidFill>
            <a:srgbClr val="F2E9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AD6D0"/>
          </a:solidFill>
        </a:fill>
      </a:tcStyle>
    </a:wholeTbl>
    <a:band2H>
      <a:tcTxStyle b="def" i="def"/>
      <a:tcStyle>
        <a:tcBdr/>
        <a:fill>
          <a:solidFill>
            <a:srgbClr val="EDEC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D4D0"/>
          </a:solidFill>
        </a:fill>
      </a:tcStyle>
    </a:wholeTbl>
    <a:band2H>
      <a:tcTxStyle b="def" i="def"/>
      <a:tcStyle>
        <a:tcBdr/>
        <a:fill>
          <a:solidFill>
            <a:srgbClr val="EAEB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0" name="Shape 25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9"/>
          <p:cNvGrpSpPr/>
          <p:nvPr/>
        </p:nvGrpSpPr>
        <p:grpSpPr>
          <a:xfrm>
            <a:off x="0" y="-176"/>
            <a:ext cx="12188825" cy="6872260"/>
            <a:chOff x="0" y="-1"/>
            <a:chExt cx="12188825" cy="6872259"/>
          </a:xfrm>
        </p:grpSpPr>
        <p:pic>
          <p:nvPicPr>
            <p:cNvPr id="17" name="Picture 8" descr="Picture 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2"/>
              <a:ext cx="12188825" cy="68562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" name="Rectangle 25"/>
            <p:cNvSpPr/>
            <p:nvPr/>
          </p:nvSpPr>
          <p:spPr>
            <a:xfrm>
              <a:off x="2328328" y="1540934"/>
              <a:ext cx="7543815" cy="3835421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pic>
          <p:nvPicPr>
            <p:cNvPr id="19" name="Picture 16" descr="Picture 16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" t="0" r="47673" b="0"/>
            <a:stretch>
              <a:fillRect/>
            </a:stretch>
          </p:blipFill>
          <p:spPr>
            <a:xfrm rot="5400000">
              <a:off x="5245257" y="530356"/>
              <a:ext cx="1673374" cy="6126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" name="Picture 17" descr="Picture 17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48819" b="0"/>
            <a:stretch>
              <a:fillRect/>
            </a:stretch>
          </p:blipFill>
          <p:spPr>
            <a:xfrm rot="5400000">
              <a:off x="5263544" y="5747529"/>
              <a:ext cx="1636800" cy="6126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" name="Texte du titre"/>
          <p:cNvSpPr txBox="1"/>
          <p:nvPr>
            <p:ph type="title"/>
          </p:nvPr>
        </p:nvSpPr>
        <p:spPr>
          <a:xfrm>
            <a:off x="2692398" y="1871129"/>
            <a:ext cx="6815671" cy="1515536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pPr/>
            <a:r>
              <a:t>Texte du titre</a:t>
            </a:r>
          </a:p>
        </p:txBody>
      </p:sp>
      <p:sp>
        <p:nvSpPr>
          <p:cNvPr id="23" name="Texte niveau 1…"/>
          <p:cNvSpPr txBox="1"/>
          <p:nvPr>
            <p:ph type="body" sz="quarter" idx="1"/>
          </p:nvPr>
        </p:nvSpPr>
        <p:spPr>
          <a:xfrm>
            <a:off x="2692398" y="3657596"/>
            <a:ext cx="6815671" cy="1320814"/>
          </a:xfrm>
          <a:prstGeom prst="rect">
            <a:avLst/>
          </a:prstGeom>
        </p:spPr>
        <p:txBody>
          <a:bodyPr lIns="45718" tIns="45718" rIns="45718" bIns="45718">
            <a:normAutofit fontScale="100000" lnSpcReduction="0"/>
          </a:bodyPr>
          <a:lstStyle>
            <a:lvl1pPr marL="0" indent="0" algn="ctr" defTabSz="457200">
              <a:spcBef>
                <a:spcPts val="600"/>
              </a:spcBef>
              <a:buSzTx/>
              <a:buFontTx/>
              <a:buNone/>
              <a:defRPr sz="2100">
                <a:latin typeface="Garamond"/>
                <a:ea typeface="Garamond"/>
                <a:cs typeface="Garamond"/>
                <a:sym typeface="Garamond"/>
              </a:defRPr>
            </a:lvl1pPr>
            <a:lvl2pPr marL="0" indent="0" algn="ctr" defTabSz="457200">
              <a:spcBef>
                <a:spcPts val="600"/>
              </a:spcBef>
              <a:buSzTx/>
              <a:buFontTx/>
              <a:buNone/>
              <a:defRPr sz="2100">
                <a:latin typeface="Garamond"/>
                <a:ea typeface="Garamond"/>
                <a:cs typeface="Garamond"/>
                <a:sym typeface="Garamond"/>
              </a:defRPr>
            </a:lvl2pPr>
            <a:lvl3pPr marL="0" indent="0" algn="ctr" defTabSz="457200">
              <a:spcBef>
                <a:spcPts val="600"/>
              </a:spcBef>
              <a:buSzTx/>
              <a:buFontTx/>
              <a:buNone/>
              <a:defRPr sz="2100">
                <a:latin typeface="Garamond"/>
                <a:ea typeface="Garamond"/>
                <a:cs typeface="Garamond"/>
                <a:sym typeface="Garamond"/>
              </a:defRPr>
            </a:lvl3pPr>
            <a:lvl4pPr marL="0" indent="0" algn="ctr" defTabSz="457200">
              <a:spcBef>
                <a:spcPts val="600"/>
              </a:spcBef>
              <a:buSzTx/>
              <a:buFontTx/>
              <a:buNone/>
              <a:defRPr sz="2100">
                <a:latin typeface="Garamond"/>
                <a:ea typeface="Garamond"/>
                <a:cs typeface="Garamond"/>
                <a:sym typeface="Garamond"/>
              </a:defRPr>
            </a:lvl4pPr>
            <a:lvl5pPr marL="0" indent="0" algn="ctr" defTabSz="457200">
              <a:spcBef>
                <a:spcPts val="600"/>
              </a:spcBef>
              <a:buSzTx/>
              <a:buFontTx/>
              <a:buNone/>
              <a:defRPr sz="2100"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24" name="Straight Connector 14"/>
          <p:cNvSpPr/>
          <p:nvPr/>
        </p:nvSpPr>
        <p:spPr>
          <a:xfrm>
            <a:off x="2692399" y="3522131"/>
            <a:ext cx="6815668" cy="12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5" name="Numéro de diapositive"/>
          <p:cNvSpPr txBox="1"/>
          <p:nvPr>
            <p:ph type="sldNum" sz="quarter" idx="2"/>
          </p:nvPr>
        </p:nvSpPr>
        <p:spPr>
          <a:xfrm>
            <a:off x="9284869" y="5055445"/>
            <a:ext cx="223199" cy="24383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roup 6"/>
          <p:cNvGrpSpPr/>
          <p:nvPr/>
        </p:nvGrpSpPr>
        <p:grpSpPr>
          <a:xfrm>
            <a:off x="0" y="-162"/>
            <a:ext cx="12188825" cy="6856246"/>
            <a:chOff x="0" y="-1"/>
            <a:chExt cx="12188825" cy="6856245"/>
          </a:xfrm>
        </p:grpSpPr>
        <p:pic>
          <p:nvPicPr>
            <p:cNvPr id="144" name="Picture 7" descr="Picture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2"/>
              <a:ext cx="12188825" cy="6856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5" name="Rectangle 8"/>
            <p:cNvSpPr/>
            <p:nvPr/>
          </p:nvSpPr>
          <p:spPr>
            <a:xfrm>
              <a:off x="608011" y="609603"/>
              <a:ext cx="10972801" cy="5638821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pic>
          <p:nvPicPr>
            <p:cNvPr id="146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0" y="76267"/>
              <a:ext cx="758974" cy="606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7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59" y="6173539"/>
              <a:ext cx="758974" cy="606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9" name="Texte du titre"/>
          <p:cNvSpPr txBox="1"/>
          <p:nvPr>
            <p:ph type="title"/>
          </p:nvPr>
        </p:nvSpPr>
        <p:spPr>
          <a:xfrm>
            <a:off x="1295400" y="4815413"/>
            <a:ext cx="9609668" cy="5667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Texte du titre</a:t>
            </a:r>
          </a:p>
        </p:txBody>
      </p:sp>
      <p:sp>
        <p:nvSpPr>
          <p:cNvPr id="150" name="Picture Placeholder 2"/>
          <p:cNvSpPr/>
          <p:nvPr>
            <p:ph type="pic" idx="13"/>
          </p:nvPr>
        </p:nvSpPr>
        <p:spPr>
          <a:xfrm>
            <a:off x="1041424" y="1041396"/>
            <a:ext cx="10105977" cy="3335874"/>
          </a:xfrm>
          <a:prstGeom prst="rect">
            <a:avLst/>
          </a:prstGeom>
          <a:ln w="57150">
            <a:solidFill>
              <a:srgbClr val="808080"/>
            </a:solidFill>
            <a:miter lim="800000"/>
          </a:ln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51" name="Texte niveau 1…"/>
          <p:cNvSpPr txBox="1"/>
          <p:nvPr>
            <p:ph type="body" sz="quarter" idx="1"/>
          </p:nvPr>
        </p:nvSpPr>
        <p:spPr>
          <a:xfrm>
            <a:off x="1295400" y="5382152"/>
            <a:ext cx="9609668" cy="493724"/>
          </a:xfrm>
          <a:prstGeom prst="rect">
            <a:avLst/>
          </a:prstGeom>
        </p:spPr>
        <p:txBody>
          <a:bodyPr lIns="45718" tIns="45718" rIns="45718" bIns="45718">
            <a:normAutofit fontScale="100000" lnSpcReduction="0"/>
          </a:bodyPr>
          <a:lstStyle>
            <a:lvl1pPr marL="0" indent="0" algn="ctr" defTabSz="457200">
              <a:spcBef>
                <a:spcPts val="600"/>
              </a:spcBef>
              <a:buSzTx/>
              <a:buFontTx/>
              <a:buNone/>
              <a:defRPr sz="1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indent="0" algn="ctr" defTabSz="457200">
              <a:spcBef>
                <a:spcPts val="600"/>
              </a:spcBef>
              <a:buSzTx/>
              <a:buFontTx/>
              <a:buNone/>
              <a:defRPr sz="1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indent="0" algn="ctr" defTabSz="457200">
              <a:spcBef>
                <a:spcPts val="600"/>
              </a:spcBef>
              <a:buSzTx/>
              <a:buFontTx/>
              <a:buNone/>
              <a:defRPr sz="1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indent="0" algn="ctr" defTabSz="457200">
              <a:spcBef>
                <a:spcPts val="600"/>
              </a:spcBef>
              <a:buSzTx/>
              <a:buFontTx/>
              <a:buNone/>
              <a:defRPr sz="1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indent="0" algn="ctr" defTabSz="457200">
              <a:spcBef>
                <a:spcPts val="600"/>
              </a:spcBef>
              <a:buSzTx/>
              <a:buFontTx/>
              <a:buNone/>
              <a:defRPr sz="1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5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roup 6"/>
          <p:cNvGrpSpPr/>
          <p:nvPr/>
        </p:nvGrpSpPr>
        <p:grpSpPr>
          <a:xfrm>
            <a:off x="0" y="-162"/>
            <a:ext cx="12188825" cy="6856246"/>
            <a:chOff x="0" y="-1"/>
            <a:chExt cx="12188825" cy="6856245"/>
          </a:xfrm>
        </p:grpSpPr>
        <p:pic>
          <p:nvPicPr>
            <p:cNvPr id="159" name="Picture 7" descr="Picture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2"/>
              <a:ext cx="12188825" cy="6856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0" name="Rectangle 8"/>
            <p:cNvSpPr/>
            <p:nvPr/>
          </p:nvSpPr>
          <p:spPr>
            <a:xfrm>
              <a:off x="608011" y="609603"/>
              <a:ext cx="10972801" cy="5638821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pic>
          <p:nvPicPr>
            <p:cNvPr id="161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0" y="76267"/>
              <a:ext cx="758974" cy="606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59" y="6173539"/>
              <a:ext cx="758974" cy="606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Texte du titre"/>
          <p:cNvSpPr txBox="1"/>
          <p:nvPr>
            <p:ph type="title"/>
          </p:nvPr>
        </p:nvSpPr>
        <p:spPr>
          <a:xfrm>
            <a:off x="1303867" y="982132"/>
            <a:ext cx="9592734" cy="295487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pPr/>
            <a:r>
              <a:t>Texte du titre</a:t>
            </a:r>
          </a:p>
        </p:txBody>
      </p:sp>
      <p:sp>
        <p:nvSpPr>
          <p:cNvPr id="165" name="Texte niveau 1…"/>
          <p:cNvSpPr txBox="1"/>
          <p:nvPr>
            <p:ph type="body" sz="quarter" idx="1"/>
          </p:nvPr>
        </p:nvSpPr>
        <p:spPr>
          <a:xfrm>
            <a:off x="1303867" y="4343398"/>
            <a:ext cx="9592734" cy="1532479"/>
          </a:xfrm>
          <a:prstGeom prst="rect">
            <a:avLst/>
          </a:prstGeom>
        </p:spPr>
        <p:txBody>
          <a:bodyPr lIns="45718" tIns="45718" rIns="45718" bIns="45718" anchor="ctr">
            <a:normAutofit fontScale="100000" lnSpcReduction="0"/>
          </a:bodyPr>
          <a:lstStyle>
            <a:lvl1pPr marL="0" indent="0" algn="ctr" defTabSz="457200">
              <a:spcBef>
                <a:spcPts val="600"/>
              </a:spcBef>
              <a:buSzTx/>
              <a:buFontTx/>
              <a:buNone/>
              <a:defRPr sz="2000">
                <a:latin typeface="Garamond"/>
                <a:ea typeface="Garamond"/>
                <a:cs typeface="Garamond"/>
                <a:sym typeface="Garamond"/>
              </a:defRPr>
            </a:lvl1pPr>
            <a:lvl2pPr marL="0" indent="0" algn="ctr" defTabSz="457200">
              <a:spcBef>
                <a:spcPts val="600"/>
              </a:spcBef>
              <a:buSzTx/>
              <a:buFontTx/>
              <a:buNone/>
              <a:defRPr sz="2000">
                <a:latin typeface="Garamond"/>
                <a:ea typeface="Garamond"/>
                <a:cs typeface="Garamond"/>
                <a:sym typeface="Garamond"/>
              </a:defRPr>
            </a:lvl2pPr>
            <a:lvl3pPr marL="0" indent="0" algn="ctr" defTabSz="457200">
              <a:spcBef>
                <a:spcPts val="600"/>
              </a:spcBef>
              <a:buSzTx/>
              <a:buFontTx/>
              <a:buNone/>
              <a:defRPr sz="2000">
                <a:latin typeface="Garamond"/>
                <a:ea typeface="Garamond"/>
                <a:cs typeface="Garamond"/>
                <a:sym typeface="Garamond"/>
              </a:defRPr>
            </a:lvl3pPr>
            <a:lvl4pPr marL="0" indent="0" algn="ctr" defTabSz="457200">
              <a:spcBef>
                <a:spcPts val="600"/>
              </a:spcBef>
              <a:buSzTx/>
              <a:buFontTx/>
              <a:buNone/>
              <a:defRPr sz="2000">
                <a:latin typeface="Garamond"/>
                <a:ea typeface="Garamond"/>
                <a:cs typeface="Garamond"/>
                <a:sym typeface="Garamond"/>
              </a:defRPr>
            </a:lvl4pPr>
            <a:lvl5pPr marL="0" indent="0" algn="ctr" defTabSz="457200">
              <a:spcBef>
                <a:spcPts val="600"/>
              </a:spcBef>
              <a:buSzTx/>
              <a:buFontTx/>
              <a:buNone/>
              <a:defRPr sz="2000"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66" name="Straight Connector 14"/>
          <p:cNvSpPr/>
          <p:nvPr/>
        </p:nvSpPr>
        <p:spPr>
          <a:xfrm>
            <a:off x="1396169" y="4140198"/>
            <a:ext cx="9407299" cy="12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roup 6"/>
          <p:cNvGrpSpPr/>
          <p:nvPr/>
        </p:nvGrpSpPr>
        <p:grpSpPr>
          <a:xfrm>
            <a:off x="0" y="-162"/>
            <a:ext cx="12188825" cy="6856246"/>
            <a:chOff x="0" y="-1"/>
            <a:chExt cx="12188825" cy="6856245"/>
          </a:xfrm>
        </p:grpSpPr>
        <p:pic>
          <p:nvPicPr>
            <p:cNvPr id="174" name="Picture 7" descr="Picture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2"/>
              <a:ext cx="12188825" cy="6856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5" name="Rectangle 8"/>
            <p:cNvSpPr/>
            <p:nvPr/>
          </p:nvSpPr>
          <p:spPr>
            <a:xfrm>
              <a:off x="608011" y="609603"/>
              <a:ext cx="10972801" cy="5638821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pic>
          <p:nvPicPr>
            <p:cNvPr id="176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0" y="76267"/>
              <a:ext cx="758974" cy="606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59" y="6173539"/>
              <a:ext cx="758974" cy="606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9" name="Texte du titre"/>
          <p:cNvSpPr txBox="1"/>
          <p:nvPr>
            <p:ph type="title"/>
          </p:nvPr>
        </p:nvSpPr>
        <p:spPr>
          <a:xfrm>
            <a:off x="1446212" y="982132"/>
            <a:ext cx="9296401" cy="237067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80" name="Texte niveau 1…"/>
          <p:cNvSpPr txBox="1"/>
          <p:nvPr>
            <p:ph type="body" sz="quarter" idx="1"/>
          </p:nvPr>
        </p:nvSpPr>
        <p:spPr>
          <a:xfrm>
            <a:off x="1674809" y="3352800"/>
            <a:ext cx="8839207" cy="584200"/>
          </a:xfrm>
          <a:prstGeom prst="rect">
            <a:avLst/>
          </a:prstGeom>
        </p:spPr>
        <p:txBody>
          <a:bodyPr lIns="45718" tIns="45718" rIns="45718" bIns="45718" anchor="ctr">
            <a:normAutofit fontScale="100000" lnSpcReduction="0"/>
          </a:bodyPr>
          <a:lstStyle>
            <a:lvl1pPr marL="0" indent="0" algn="r" defTabSz="457200">
              <a:spcBef>
                <a:spcPts val="600"/>
              </a:spcBef>
              <a:buSzTx/>
              <a:buFontTx/>
              <a:buNone/>
              <a:defRPr sz="20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indent="0" algn="r" defTabSz="457200">
              <a:spcBef>
                <a:spcPts val="600"/>
              </a:spcBef>
              <a:buSzTx/>
              <a:buFontTx/>
              <a:buNone/>
              <a:defRPr sz="20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indent="0" algn="r" defTabSz="457200">
              <a:spcBef>
                <a:spcPts val="600"/>
              </a:spcBef>
              <a:buSzTx/>
              <a:buFontTx/>
              <a:buNone/>
              <a:defRPr sz="20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indent="0" algn="r" defTabSz="457200">
              <a:spcBef>
                <a:spcPts val="600"/>
              </a:spcBef>
              <a:buSzTx/>
              <a:buFontTx/>
              <a:buNone/>
              <a:defRPr sz="20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indent="0" algn="r" defTabSz="457200">
              <a:spcBef>
                <a:spcPts val="600"/>
              </a:spcBef>
              <a:buSzTx/>
              <a:buFontTx/>
              <a:buNone/>
              <a:defRPr sz="20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81" name="Text Placeholder 2"/>
          <p:cNvSpPr/>
          <p:nvPr>
            <p:ph type="body" sz="quarter" idx="13"/>
          </p:nvPr>
        </p:nvSpPr>
        <p:spPr>
          <a:xfrm>
            <a:off x="1295399" y="4343398"/>
            <a:ext cx="9609671" cy="1532479"/>
          </a:xfrm>
          <a:prstGeom prst="rect">
            <a:avLst/>
          </a:prstGeom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</a:p>
        </p:txBody>
      </p:sp>
      <p:sp>
        <p:nvSpPr>
          <p:cNvPr id="182" name="TextBox 13"/>
          <p:cNvSpPr txBox="1"/>
          <p:nvPr/>
        </p:nvSpPr>
        <p:spPr>
          <a:xfrm>
            <a:off x="907731" y="555129"/>
            <a:ext cx="518162" cy="1234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80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183" name="TextBox 14"/>
          <p:cNvSpPr txBox="1"/>
          <p:nvPr/>
        </p:nvSpPr>
        <p:spPr>
          <a:xfrm>
            <a:off x="10645985" y="2503037"/>
            <a:ext cx="518162" cy="1234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r">
              <a:defRPr sz="80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”</a:t>
            </a:r>
          </a:p>
        </p:txBody>
      </p:sp>
      <p:sp>
        <p:nvSpPr>
          <p:cNvPr id="184" name="Straight Connector 18"/>
          <p:cNvSpPr/>
          <p:nvPr/>
        </p:nvSpPr>
        <p:spPr>
          <a:xfrm>
            <a:off x="1396169" y="4140198"/>
            <a:ext cx="9407299" cy="12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8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roup 6"/>
          <p:cNvGrpSpPr/>
          <p:nvPr/>
        </p:nvGrpSpPr>
        <p:grpSpPr>
          <a:xfrm>
            <a:off x="0" y="-162"/>
            <a:ext cx="12188825" cy="6856246"/>
            <a:chOff x="0" y="-1"/>
            <a:chExt cx="12188825" cy="6856245"/>
          </a:xfrm>
        </p:grpSpPr>
        <p:pic>
          <p:nvPicPr>
            <p:cNvPr id="192" name="Picture 7" descr="Picture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2"/>
              <a:ext cx="12188825" cy="6856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3" name="Rectangle 8"/>
            <p:cNvSpPr/>
            <p:nvPr/>
          </p:nvSpPr>
          <p:spPr>
            <a:xfrm>
              <a:off x="608011" y="609603"/>
              <a:ext cx="10972801" cy="5638821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pic>
          <p:nvPicPr>
            <p:cNvPr id="194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0" y="76267"/>
              <a:ext cx="758974" cy="606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59" y="6173539"/>
              <a:ext cx="758974" cy="606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7" name="Texte du titre"/>
          <p:cNvSpPr txBox="1"/>
          <p:nvPr>
            <p:ph type="title"/>
          </p:nvPr>
        </p:nvSpPr>
        <p:spPr>
          <a:xfrm>
            <a:off x="1295402" y="3308579"/>
            <a:ext cx="9609668" cy="1468812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pPr/>
            <a:r>
              <a:t>Texte du titre</a:t>
            </a:r>
          </a:p>
        </p:txBody>
      </p:sp>
      <p:sp>
        <p:nvSpPr>
          <p:cNvPr id="198" name="Texte niveau 1…"/>
          <p:cNvSpPr txBox="1"/>
          <p:nvPr>
            <p:ph type="body" sz="quarter" idx="1"/>
          </p:nvPr>
        </p:nvSpPr>
        <p:spPr>
          <a:xfrm>
            <a:off x="1295400" y="4777380"/>
            <a:ext cx="9609671" cy="860412"/>
          </a:xfrm>
          <a:prstGeom prst="rect">
            <a:avLst/>
          </a:prstGeom>
        </p:spPr>
        <p:txBody>
          <a:bodyPr lIns="45718" tIns="45718" rIns="45718" bIns="45718">
            <a:normAutofit fontScale="100000" lnSpcReduction="0"/>
          </a:bodyPr>
          <a:lstStyle>
            <a:lvl1pPr marL="0" indent="0" defTabSz="457200">
              <a:spcBef>
                <a:spcPts val="600"/>
              </a:spcBef>
              <a:buSzTx/>
              <a:buFontTx/>
              <a:buNone/>
              <a:defRPr sz="2000">
                <a:latin typeface="Garamond"/>
                <a:ea typeface="Garamond"/>
                <a:cs typeface="Garamond"/>
                <a:sym typeface="Garamond"/>
              </a:defRPr>
            </a:lvl1pPr>
            <a:lvl2pPr marL="0" indent="0" defTabSz="457200">
              <a:spcBef>
                <a:spcPts val="600"/>
              </a:spcBef>
              <a:buSzTx/>
              <a:buFontTx/>
              <a:buNone/>
              <a:defRPr sz="2000">
                <a:latin typeface="Garamond"/>
                <a:ea typeface="Garamond"/>
                <a:cs typeface="Garamond"/>
                <a:sym typeface="Garamond"/>
              </a:defRPr>
            </a:lvl2pPr>
            <a:lvl3pPr marL="0" indent="0" defTabSz="457200">
              <a:spcBef>
                <a:spcPts val="600"/>
              </a:spcBef>
              <a:buSzTx/>
              <a:buFontTx/>
              <a:buNone/>
              <a:defRPr sz="2000">
                <a:latin typeface="Garamond"/>
                <a:ea typeface="Garamond"/>
                <a:cs typeface="Garamond"/>
                <a:sym typeface="Garamond"/>
              </a:defRPr>
            </a:lvl3pPr>
            <a:lvl4pPr marL="0" indent="0" defTabSz="457200">
              <a:spcBef>
                <a:spcPts val="600"/>
              </a:spcBef>
              <a:buSzTx/>
              <a:buFontTx/>
              <a:buNone/>
              <a:defRPr sz="2000">
                <a:latin typeface="Garamond"/>
                <a:ea typeface="Garamond"/>
                <a:cs typeface="Garamond"/>
                <a:sym typeface="Garamond"/>
              </a:defRPr>
            </a:lvl4pPr>
            <a:lvl5pPr marL="0" indent="0" defTabSz="457200">
              <a:spcBef>
                <a:spcPts val="600"/>
              </a:spcBef>
              <a:buSzTx/>
              <a:buFontTx/>
              <a:buNone/>
              <a:defRPr sz="2000"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9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roup 6"/>
          <p:cNvGrpSpPr/>
          <p:nvPr/>
        </p:nvGrpSpPr>
        <p:grpSpPr>
          <a:xfrm>
            <a:off x="0" y="-162"/>
            <a:ext cx="12188825" cy="6856246"/>
            <a:chOff x="0" y="-1"/>
            <a:chExt cx="12188825" cy="6856245"/>
          </a:xfrm>
        </p:grpSpPr>
        <p:pic>
          <p:nvPicPr>
            <p:cNvPr id="206" name="Picture 7" descr="Picture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2"/>
              <a:ext cx="12188825" cy="6856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7" name="Rectangle 8"/>
            <p:cNvSpPr/>
            <p:nvPr/>
          </p:nvSpPr>
          <p:spPr>
            <a:xfrm>
              <a:off x="608011" y="609603"/>
              <a:ext cx="10972801" cy="5638821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pic>
          <p:nvPicPr>
            <p:cNvPr id="208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0" y="76267"/>
              <a:ext cx="758974" cy="606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9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59" y="6173539"/>
              <a:ext cx="758974" cy="606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1" name="Texte du titre"/>
          <p:cNvSpPr txBox="1"/>
          <p:nvPr>
            <p:ph type="title"/>
          </p:nvPr>
        </p:nvSpPr>
        <p:spPr>
          <a:xfrm>
            <a:off x="1446212" y="982132"/>
            <a:ext cx="9296401" cy="224367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212" name="Texte niveau 1…"/>
          <p:cNvSpPr txBox="1"/>
          <p:nvPr>
            <p:ph type="body" sz="quarter" idx="1"/>
          </p:nvPr>
        </p:nvSpPr>
        <p:spPr>
          <a:xfrm>
            <a:off x="1295400" y="3639310"/>
            <a:ext cx="9609671" cy="886971"/>
          </a:xfrm>
          <a:prstGeom prst="rect">
            <a:avLst/>
          </a:prstGeom>
        </p:spPr>
        <p:txBody>
          <a:bodyPr lIns="45718" tIns="45718" rIns="45718" bIns="45718" anchor="b">
            <a:normAutofit fontScale="100000" lnSpcReduction="0"/>
          </a:bodyPr>
          <a:lstStyle>
            <a:lvl1pPr marL="0" indent="0" defTabSz="457200">
              <a:spcBef>
                <a:spcPts val="600"/>
              </a:spcBef>
              <a:buSzTx/>
              <a:buFontTx/>
              <a:buNone/>
              <a:defRPr sz="2400">
                <a:latin typeface="Garamond"/>
                <a:ea typeface="Garamond"/>
                <a:cs typeface="Garamond"/>
                <a:sym typeface="Garamond"/>
              </a:defRPr>
            </a:lvl1pPr>
            <a:lvl2pPr marL="0" indent="0" defTabSz="457200">
              <a:spcBef>
                <a:spcPts val="600"/>
              </a:spcBef>
              <a:buSzTx/>
              <a:buFontTx/>
              <a:buNone/>
              <a:defRPr sz="2400">
                <a:latin typeface="Garamond"/>
                <a:ea typeface="Garamond"/>
                <a:cs typeface="Garamond"/>
                <a:sym typeface="Garamond"/>
              </a:defRPr>
            </a:lvl2pPr>
            <a:lvl3pPr marL="0" indent="0" defTabSz="457200">
              <a:spcBef>
                <a:spcPts val="600"/>
              </a:spcBef>
              <a:buSzTx/>
              <a:buFontTx/>
              <a:buNone/>
              <a:defRPr sz="2400">
                <a:latin typeface="Garamond"/>
                <a:ea typeface="Garamond"/>
                <a:cs typeface="Garamond"/>
                <a:sym typeface="Garamond"/>
              </a:defRPr>
            </a:lvl3pPr>
            <a:lvl4pPr marL="0" indent="0" defTabSz="457200">
              <a:spcBef>
                <a:spcPts val="600"/>
              </a:spcBef>
              <a:buSzTx/>
              <a:buFontTx/>
              <a:buNone/>
              <a:defRPr sz="2400">
                <a:latin typeface="Garamond"/>
                <a:ea typeface="Garamond"/>
                <a:cs typeface="Garamond"/>
                <a:sym typeface="Garamond"/>
              </a:defRPr>
            </a:lvl4pPr>
            <a:lvl5pPr marL="0" indent="0" defTabSz="457200">
              <a:spcBef>
                <a:spcPts val="600"/>
              </a:spcBef>
              <a:buSzTx/>
              <a:buFontTx/>
              <a:buNone/>
              <a:defRPr sz="2400"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213" name="Text Placeholder 2"/>
          <p:cNvSpPr/>
          <p:nvPr>
            <p:ph type="body" sz="quarter" idx="13"/>
          </p:nvPr>
        </p:nvSpPr>
        <p:spPr>
          <a:xfrm>
            <a:off x="1295398" y="4529666"/>
            <a:ext cx="9609674" cy="1346212"/>
          </a:xfrm>
          <a:prstGeom prst="rect">
            <a:avLst/>
          </a:prstGeom>
        </p:spPr>
        <p:txBody>
          <a:bodyPr lIns="45718" tIns="45718" rIns="45718" bIns="45718">
            <a:normAutofit fontScale="100000" lnSpcReduction="0"/>
          </a:bodyPr>
          <a:lstStyle/>
          <a:p>
            <a:pPr/>
          </a:p>
        </p:txBody>
      </p:sp>
      <p:sp>
        <p:nvSpPr>
          <p:cNvPr id="214" name="TextBox 11"/>
          <p:cNvSpPr txBox="1"/>
          <p:nvPr/>
        </p:nvSpPr>
        <p:spPr>
          <a:xfrm>
            <a:off x="907731" y="555129"/>
            <a:ext cx="518162" cy="1234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80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215" name="TextBox 12"/>
          <p:cNvSpPr txBox="1"/>
          <p:nvPr/>
        </p:nvSpPr>
        <p:spPr>
          <a:xfrm>
            <a:off x="10645985" y="2274429"/>
            <a:ext cx="518162" cy="1234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r">
              <a:defRPr sz="80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”</a:t>
            </a:r>
          </a:p>
        </p:txBody>
      </p:sp>
      <p:sp>
        <p:nvSpPr>
          <p:cNvPr id="216" name="Straight Connector 25"/>
          <p:cNvSpPr/>
          <p:nvPr/>
        </p:nvSpPr>
        <p:spPr>
          <a:xfrm>
            <a:off x="1396169" y="3429000"/>
            <a:ext cx="9407299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roup 6"/>
          <p:cNvGrpSpPr/>
          <p:nvPr/>
        </p:nvGrpSpPr>
        <p:grpSpPr>
          <a:xfrm>
            <a:off x="0" y="-162"/>
            <a:ext cx="12188825" cy="6856246"/>
            <a:chOff x="0" y="-1"/>
            <a:chExt cx="12188825" cy="6856245"/>
          </a:xfrm>
        </p:grpSpPr>
        <p:pic>
          <p:nvPicPr>
            <p:cNvPr id="224" name="Picture 7" descr="Picture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2"/>
              <a:ext cx="12188825" cy="6856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5" name="Rectangle 8"/>
            <p:cNvSpPr/>
            <p:nvPr/>
          </p:nvSpPr>
          <p:spPr>
            <a:xfrm>
              <a:off x="608011" y="609603"/>
              <a:ext cx="10972801" cy="5638821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pic>
          <p:nvPicPr>
            <p:cNvPr id="226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0" y="76267"/>
              <a:ext cx="758974" cy="606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7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59" y="6173539"/>
              <a:ext cx="758974" cy="606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9" name="Texte du titre"/>
          <p:cNvSpPr txBox="1"/>
          <p:nvPr>
            <p:ph type="title"/>
          </p:nvPr>
        </p:nvSpPr>
        <p:spPr>
          <a:xfrm>
            <a:off x="1295400" y="982132"/>
            <a:ext cx="9609668" cy="2243672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230" name="Texte niveau 1…"/>
          <p:cNvSpPr txBox="1"/>
          <p:nvPr>
            <p:ph type="body" sz="quarter" idx="1"/>
          </p:nvPr>
        </p:nvSpPr>
        <p:spPr>
          <a:xfrm>
            <a:off x="1295400" y="3630167"/>
            <a:ext cx="9609671" cy="841260"/>
          </a:xfrm>
          <a:prstGeom prst="rect">
            <a:avLst/>
          </a:prstGeom>
        </p:spPr>
        <p:txBody>
          <a:bodyPr lIns="45718" tIns="45718" rIns="45718" bIns="45718" anchor="b">
            <a:normAutofit fontScale="100000" lnSpcReduction="0"/>
          </a:bodyPr>
          <a:lstStyle>
            <a:lvl1pPr marL="0" indent="0" defTabSz="457200">
              <a:spcBef>
                <a:spcPts val="600"/>
              </a:spcBef>
              <a:buSzTx/>
              <a:buFontTx/>
              <a:buNone/>
              <a:defRPr sz="2800">
                <a:latin typeface="Garamond"/>
                <a:ea typeface="Garamond"/>
                <a:cs typeface="Garamond"/>
                <a:sym typeface="Garamond"/>
              </a:defRPr>
            </a:lvl1pPr>
            <a:lvl2pPr marL="0" indent="0" defTabSz="457200">
              <a:spcBef>
                <a:spcPts val="600"/>
              </a:spcBef>
              <a:buSzTx/>
              <a:buFontTx/>
              <a:buNone/>
              <a:defRPr sz="2800">
                <a:latin typeface="Garamond"/>
                <a:ea typeface="Garamond"/>
                <a:cs typeface="Garamond"/>
                <a:sym typeface="Garamond"/>
              </a:defRPr>
            </a:lvl2pPr>
            <a:lvl3pPr marL="0" indent="0" defTabSz="457200">
              <a:spcBef>
                <a:spcPts val="600"/>
              </a:spcBef>
              <a:buSzTx/>
              <a:buFontTx/>
              <a:buNone/>
              <a:defRPr sz="2800">
                <a:latin typeface="Garamond"/>
                <a:ea typeface="Garamond"/>
                <a:cs typeface="Garamond"/>
                <a:sym typeface="Garamond"/>
              </a:defRPr>
            </a:lvl3pPr>
            <a:lvl4pPr marL="0" indent="0" defTabSz="457200">
              <a:spcBef>
                <a:spcPts val="600"/>
              </a:spcBef>
              <a:buSzTx/>
              <a:buFontTx/>
              <a:buNone/>
              <a:defRPr sz="2800">
                <a:latin typeface="Garamond"/>
                <a:ea typeface="Garamond"/>
                <a:cs typeface="Garamond"/>
                <a:sym typeface="Garamond"/>
              </a:defRPr>
            </a:lvl4pPr>
            <a:lvl5pPr marL="0" indent="0" defTabSz="457200">
              <a:spcBef>
                <a:spcPts val="600"/>
              </a:spcBef>
              <a:buSzTx/>
              <a:buFontTx/>
              <a:buNone/>
              <a:defRPr sz="2800"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231" name="Text Placeholder 2"/>
          <p:cNvSpPr/>
          <p:nvPr>
            <p:ph type="body" sz="quarter" idx="13"/>
          </p:nvPr>
        </p:nvSpPr>
        <p:spPr>
          <a:xfrm>
            <a:off x="1295398" y="4470398"/>
            <a:ext cx="9609674" cy="1405479"/>
          </a:xfrm>
          <a:prstGeom prst="rect">
            <a:avLst/>
          </a:prstGeom>
        </p:spPr>
        <p:txBody>
          <a:bodyPr lIns="45718" tIns="45718" rIns="45718" bIns="45718">
            <a:normAutofit fontScale="100000" lnSpcReduction="0"/>
          </a:bodyPr>
          <a:lstStyle/>
          <a:p>
            <a:pPr/>
          </a:p>
        </p:txBody>
      </p:sp>
      <p:sp>
        <p:nvSpPr>
          <p:cNvPr id="232" name="Straight Connector 14"/>
          <p:cNvSpPr/>
          <p:nvPr/>
        </p:nvSpPr>
        <p:spPr>
          <a:xfrm>
            <a:off x="1396169" y="3429000"/>
            <a:ext cx="9407299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3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iapo titre Diocese Mt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Rectangle 6"/>
          <p:cNvSpPr/>
          <p:nvPr/>
        </p:nvSpPr>
        <p:spPr>
          <a:xfrm>
            <a:off x="0" y="2429690"/>
            <a:ext cx="12192000" cy="4428314"/>
          </a:xfrm>
          <a:prstGeom prst="rect">
            <a:avLst/>
          </a:prstGeom>
          <a:solidFill>
            <a:srgbClr val="414141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pic>
        <p:nvPicPr>
          <p:cNvPr id="24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547" y="219705"/>
            <a:ext cx="4524584" cy="1422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73001" y="5722303"/>
            <a:ext cx="3470034" cy="948532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Numéro de diapositive"/>
          <p:cNvSpPr txBox="1"/>
          <p:nvPr>
            <p:ph type="sldNum" sz="quarter" idx="2"/>
          </p:nvPr>
        </p:nvSpPr>
        <p:spPr>
          <a:xfrm>
            <a:off x="8473623" y="6221732"/>
            <a:ext cx="263979" cy="269237"/>
          </a:xfrm>
          <a:prstGeom prst="rect">
            <a:avLst/>
          </a:prstGeom>
        </p:spPr>
        <p:txBody>
          <a:bodyPr/>
          <a:lstStyle>
            <a:lvl1pPr defTabSz="914400"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6"/>
          <p:cNvGrpSpPr/>
          <p:nvPr/>
        </p:nvGrpSpPr>
        <p:grpSpPr>
          <a:xfrm>
            <a:off x="0" y="-162"/>
            <a:ext cx="12188825" cy="6856246"/>
            <a:chOff x="0" y="-1"/>
            <a:chExt cx="12188825" cy="6856245"/>
          </a:xfrm>
        </p:grpSpPr>
        <p:pic>
          <p:nvPicPr>
            <p:cNvPr id="32" name="Picture 7" descr="Picture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2"/>
              <a:ext cx="12188825" cy="6856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" name="Rectangle 8"/>
            <p:cNvSpPr/>
            <p:nvPr/>
          </p:nvSpPr>
          <p:spPr>
            <a:xfrm>
              <a:off x="608011" y="609603"/>
              <a:ext cx="10972801" cy="5638821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pic>
          <p:nvPicPr>
            <p:cNvPr id="34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0" y="76267"/>
              <a:ext cx="758974" cy="606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59" y="6173539"/>
              <a:ext cx="758974" cy="606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" name="Straight Connector 6"/>
          <p:cNvSpPr/>
          <p:nvPr/>
        </p:nvSpPr>
        <p:spPr>
          <a:xfrm>
            <a:off x="1396169" y="2421464"/>
            <a:ext cx="9407299" cy="12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8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39" name="Texte niveau 1…"/>
          <p:cNvSpPr txBox="1"/>
          <p:nvPr>
            <p:ph type="body" sz="half" idx="1"/>
          </p:nvPr>
        </p:nvSpPr>
        <p:spPr>
          <a:xfrm>
            <a:off x="1295400" y="2556929"/>
            <a:ext cx="9601198" cy="3318942"/>
          </a:xfrm>
          <a:prstGeom prst="rect">
            <a:avLst/>
          </a:prstGeom>
        </p:spPr>
        <p:txBody>
          <a:bodyPr lIns="45718" tIns="45718" rIns="45718" bIns="45718">
            <a:normAutofit fontScale="100000" lnSpcReduction="0"/>
          </a:bodyPr>
          <a:lstStyle>
            <a:lvl1pPr marL="285750" indent="-285750" defTabSz="457200">
              <a:spcBef>
                <a:spcPts val="600"/>
              </a:spcBef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800100" indent="-342900" defTabSz="457200">
              <a:spcBef>
                <a:spcPts val="600"/>
              </a:spcBef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295400" indent="-381000" defTabSz="457200">
              <a:spcBef>
                <a:spcPts val="600"/>
              </a:spcBef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628775" indent="-257175" defTabSz="457200">
              <a:spcBef>
                <a:spcPts val="600"/>
              </a:spcBef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122714" indent="-293914" defTabSz="457200">
              <a:spcBef>
                <a:spcPts val="600"/>
              </a:spcBef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4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6"/>
          <p:cNvGrpSpPr/>
          <p:nvPr/>
        </p:nvGrpSpPr>
        <p:grpSpPr>
          <a:xfrm>
            <a:off x="0" y="-162"/>
            <a:ext cx="12188825" cy="6856246"/>
            <a:chOff x="0" y="-1"/>
            <a:chExt cx="12188825" cy="6856245"/>
          </a:xfrm>
        </p:grpSpPr>
        <p:pic>
          <p:nvPicPr>
            <p:cNvPr id="47" name="Picture 7" descr="Picture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2"/>
              <a:ext cx="12188825" cy="6856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" name="Rectangle 8"/>
            <p:cNvSpPr/>
            <p:nvPr/>
          </p:nvSpPr>
          <p:spPr>
            <a:xfrm>
              <a:off x="608011" y="609603"/>
              <a:ext cx="10972801" cy="5638821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pic>
          <p:nvPicPr>
            <p:cNvPr id="49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0" y="76267"/>
              <a:ext cx="758974" cy="606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59" y="6173539"/>
              <a:ext cx="758974" cy="606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" name="Texte du titre"/>
          <p:cNvSpPr txBox="1"/>
          <p:nvPr>
            <p:ph type="title"/>
          </p:nvPr>
        </p:nvSpPr>
        <p:spPr>
          <a:xfrm>
            <a:off x="2015069" y="1752606"/>
            <a:ext cx="8158689" cy="1822514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53" name="Texte niveau 1…"/>
          <p:cNvSpPr txBox="1"/>
          <p:nvPr>
            <p:ph type="body" sz="quarter" idx="1"/>
          </p:nvPr>
        </p:nvSpPr>
        <p:spPr>
          <a:xfrm>
            <a:off x="2015064" y="3846050"/>
            <a:ext cx="8158696" cy="954559"/>
          </a:xfrm>
          <a:prstGeom prst="rect">
            <a:avLst/>
          </a:prstGeom>
        </p:spPr>
        <p:txBody>
          <a:bodyPr lIns="45718" tIns="45718" rIns="45718" bIns="45718">
            <a:normAutofit fontScale="100000" lnSpcReduction="0"/>
          </a:bodyPr>
          <a:lstStyle>
            <a:lvl1pPr marL="0" indent="0" algn="ctr" defTabSz="457200">
              <a:spcBef>
                <a:spcPts val="600"/>
              </a:spcBef>
              <a:buSzTx/>
              <a:buFontTx/>
              <a:buNone/>
              <a:defRPr sz="2400">
                <a:latin typeface="Garamond"/>
                <a:ea typeface="Garamond"/>
                <a:cs typeface="Garamond"/>
                <a:sym typeface="Garamond"/>
              </a:defRPr>
            </a:lvl1pPr>
            <a:lvl2pPr marL="0" indent="0" algn="ctr" defTabSz="457200">
              <a:spcBef>
                <a:spcPts val="600"/>
              </a:spcBef>
              <a:buSzTx/>
              <a:buFontTx/>
              <a:buNone/>
              <a:defRPr sz="2400">
                <a:latin typeface="Garamond"/>
                <a:ea typeface="Garamond"/>
                <a:cs typeface="Garamond"/>
                <a:sym typeface="Garamond"/>
              </a:defRPr>
            </a:lvl2pPr>
            <a:lvl3pPr marL="0" indent="0" algn="ctr" defTabSz="457200">
              <a:spcBef>
                <a:spcPts val="600"/>
              </a:spcBef>
              <a:buSzTx/>
              <a:buFontTx/>
              <a:buNone/>
              <a:defRPr sz="2400">
                <a:latin typeface="Garamond"/>
                <a:ea typeface="Garamond"/>
                <a:cs typeface="Garamond"/>
                <a:sym typeface="Garamond"/>
              </a:defRPr>
            </a:lvl3pPr>
            <a:lvl4pPr marL="0" indent="0" algn="ctr" defTabSz="457200">
              <a:spcBef>
                <a:spcPts val="600"/>
              </a:spcBef>
              <a:buSzTx/>
              <a:buFontTx/>
              <a:buNone/>
              <a:defRPr sz="2400">
                <a:latin typeface="Garamond"/>
                <a:ea typeface="Garamond"/>
                <a:cs typeface="Garamond"/>
                <a:sym typeface="Garamond"/>
              </a:defRPr>
            </a:lvl4pPr>
            <a:lvl5pPr marL="0" indent="0" algn="ctr" defTabSz="457200">
              <a:spcBef>
                <a:spcPts val="600"/>
              </a:spcBef>
              <a:buSzTx/>
              <a:buFontTx/>
              <a:buNone/>
              <a:defRPr sz="2400"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54" name="Straight Connector 15"/>
          <p:cNvSpPr/>
          <p:nvPr/>
        </p:nvSpPr>
        <p:spPr>
          <a:xfrm>
            <a:off x="2012717" y="3710585"/>
            <a:ext cx="8163392" cy="12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"/>
          <p:cNvGrpSpPr/>
          <p:nvPr/>
        </p:nvGrpSpPr>
        <p:grpSpPr>
          <a:xfrm>
            <a:off x="0" y="-162"/>
            <a:ext cx="12188825" cy="6856246"/>
            <a:chOff x="0" y="-1"/>
            <a:chExt cx="12188825" cy="6856245"/>
          </a:xfrm>
        </p:grpSpPr>
        <p:pic>
          <p:nvPicPr>
            <p:cNvPr id="62" name="Picture 7" descr="Picture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2"/>
              <a:ext cx="12188825" cy="6856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3" name="Rectangle 8"/>
            <p:cNvSpPr/>
            <p:nvPr/>
          </p:nvSpPr>
          <p:spPr>
            <a:xfrm>
              <a:off x="608011" y="609603"/>
              <a:ext cx="10972801" cy="5638821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pic>
          <p:nvPicPr>
            <p:cNvPr id="64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0" y="76267"/>
              <a:ext cx="758974" cy="606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59" y="6173539"/>
              <a:ext cx="758974" cy="606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7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68" name="Texte niveau 1…"/>
          <p:cNvSpPr txBox="1"/>
          <p:nvPr>
            <p:ph type="body" sz="quarter" idx="1"/>
          </p:nvPr>
        </p:nvSpPr>
        <p:spPr>
          <a:xfrm>
            <a:off x="1298447" y="2560320"/>
            <a:ext cx="4718307" cy="3310131"/>
          </a:xfrm>
          <a:prstGeom prst="rect">
            <a:avLst/>
          </a:prstGeom>
        </p:spPr>
        <p:txBody>
          <a:bodyPr lIns="45718" tIns="45718" rIns="45718" bIns="45718">
            <a:normAutofit fontScale="100000" lnSpcReduction="0"/>
          </a:bodyPr>
          <a:lstStyle>
            <a:lvl1pPr marL="285750" indent="-285750" defTabSz="457200">
              <a:spcBef>
                <a:spcPts val="600"/>
              </a:spcBef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800100" indent="-342900" defTabSz="457200">
              <a:spcBef>
                <a:spcPts val="600"/>
              </a:spcBef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295400" indent="-381000" defTabSz="457200">
              <a:spcBef>
                <a:spcPts val="600"/>
              </a:spcBef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628775" indent="-257175" defTabSz="457200">
              <a:spcBef>
                <a:spcPts val="600"/>
              </a:spcBef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122714" indent="-293914" defTabSz="457200">
              <a:spcBef>
                <a:spcPts val="600"/>
              </a:spcBef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69" name="Straight Connector 7"/>
          <p:cNvSpPr/>
          <p:nvPr/>
        </p:nvSpPr>
        <p:spPr>
          <a:xfrm>
            <a:off x="1396169" y="2421464"/>
            <a:ext cx="9407299" cy="12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6"/>
          <p:cNvGrpSpPr/>
          <p:nvPr/>
        </p:nvGrpSpPr>
        <p:grpSpPr>
          <a:xfrm>
            <a:off x="0" y="-162"/>
            <a:ext cx="12188825" cy="6856246"/>
            <a:chOff x="0" y="-1"/>
            <a:chExt cx="12188825" cy="6856245"/>
          </a:xfrm>
        </p:grpSpPr>
        <p:pic>
          <p:nvPicPr>
            <p:cNvPr id="77" name="Picture 7" descr="Picture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2"/>
              <a:ext cx="12188825" cy="6856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8" name="Rectangle 8"/>
            <p:cNvSpPr/>
            <p:nvPr/>
          </p:nvSpPr>
          <p:spPr>
            <a:xfrm>
              <a:off x="608011" y="609603"/>
              <a:ext cx="10972801" cy="5638821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pic>
          <p:nvPicPr>
            <p:cNvPr id="79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0" y="76267"/>
              <a:ext cx="758974" cy="606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59" y="6173539"/>
              <a:ext cx="758974" cy="606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2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83" name="Texte niveau 1…"/>
          <p:cNvSpPr txBox="1"/>
          <p:nvPr>
            <p:ph type="body" sz="quarter" idx="1"/>
          </p:nvPr>
        </p:nvSpPr>
        <p:spPr>
          <a:xfrm>
            <a:off x="1295400" y="2658533"/>
            <a:ext cx="4718304" cy="576274"/>
          </a:xfrm>
          <a:prstGeom prst="rect">
            <a:avLst/>
          </a:prstGeom>
        </p:spPr>
        <p:txBody>
          <a:bodyPr lIns="45718" tIns="45718" rIns="45718" bIns="45718" anchor="b">
            <a:normAutofit fontScale="100000" lnSpcReduction="0"/>
          </a:bodyPr>
          <a:lstStyle>
            <a:lvl1pPr marL="0" indent="0" defTabSz="457200">
              <a:spcBef>
                <a:spcPts val="600"/>
              </a:spcBef>
              <a:buSzTx/>
              <a:buFontTx/>
              <a:buNone/>
              <a:defRPr sz="2800">
                <a:solidFill>
                  <a:schemeClr val="accen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indent="0" defTabSz="457200">
              <a:spcBef>
                <a:spcPts val="600"/>
              </a:spcBef>
              <a:buSzTx/>
              <a:buFontTx/>
              <a:buNone/>
              <a:defRPr sz="2800">
                <a:solidFill>
                  <a:schemeClr val="accen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indent="0" defTabSz="457200">
              <a:spcBef>
                <a:spcPts val="600"/>
              </a:spcBef>
              <a:buSzTx/>
              <a:buFontTx/>
              <a:buNone/>
              <a:defRPr sz="2800">
                <a:solidFill>
                  <a:schemeClr val="accen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indent="0" defTabSz="457200">
              <a:spcBef>
                <a:spcPts val="600"/>
              </a:spcBef>
              <a:buSzTx/>
              <a:buFontTx/>
              <a:buNone/>
              <a:defRPr sz="2800">
                <a:solidFill>
                  <a:schemeClr val="accen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indent="0" defTabSz="457200">
              <a:spcBef>
                <a:spcPts val="600"/>
              </a:spcBef>
              <a:buSzTx/>
              <a:buFontTx/>
              <a:buNone/>
              <a:defRPr sz="2800">
                <a:solidFill>
                  <a:schemeClr val="accent1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84" name="Text Placeholder 4"/>
          <p:cNvSpPr/>
          <p:nvPr>
            <p:ph type="body" sz="quarter" idx="13"/>
          </p:nvPr>
        </p:nvSpPr>
        <p:spPr>
          <a:xfrm>
            <a:off x="6180671" y="2658533"/>
            <a:ext cx="4718311" cy="576274"/>
          </a:xfrm>
          <a:prstGeom prst="rect">
            <a:avLst/>
          </a:prstGeom>
        </p:spPr>
        <p:txBody>
          <a:bodyPr lIns="45718" tIns="45718" rIns="45718" bIns="45718" anchor="b">
            <a:normAutofit fontScale="100000" lnSpcReduction="0"/>
          </a:bodyPr>
          <a:lstStyle/>
          <a:p>
            <a:pPr marL="267839" indent="-267839" defTabSz="850391">
              <a:spcBef>
                <a:spcPts val="900"/>
              </a:spcBef>
              <a:defRPr sz="3348"/>
            </a:pPr>
          </a:p>
        </p:txBody>
      </p:sp>
      <p:sp>
        <p:nvSpPr>
          <p:cNvPr id="85" name="Straight Connector 17"/>
          <p:cNvSpPr/>
          <p:nvPr/>
        </p:nvSpPr>
        <p:spPr>
          <a:xfrm>
            <a:off x="1396169" y="2421464"/>
            <a:ext cx="9407299" cy="12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9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6"/>
          <p:cNvGrpSpPr/>
          <p:nvPr/>
        </p:nvGrpSpPr>
        <p:grpSpPr>
          <a:xfrm>
            <a:off x="0" y="-162"/>
            <a:ext cx="12188825" cy="6856246"/>
            <a:chOff x="0" y="-1"/>
            <a:chExt cx="12188825" cy="6856245"/>
          </a:xfrm>
        </p:grpSpPr>
        <p:pic>
          <p:nvPicPr>
            <p:cNvPr id="101" name="Picture 7" descr="Picture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2"/>
              <a:ext cx="12188825" cy="6856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2" name="Rectangle 8"/>
            <p:cNvSpPr/>
            <p:nvPr/>
          </p:nvSpPr>
          <p:spPr>
            <a:xfrm>
              <a:off x="608011" y="609603"/>
              <a:ext cx="10972801" cy="5638821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pic>
          <p:nvPicPr>
            <p:cNvPr id="103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0" y="76267"/>
              <a:ext cx="758974" cy="606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59" y="6173539"/>
              <a:ext cx="758974" cy="606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6"/>
          <p:cNvGrpSpPr/>
          <p:nvPr/>
        </p:nvGrpSpPr>
        <p:grpSpPr>
          <a:xfrm>
            <a:off x="0" y="-162"/>
            <a:ext cx="12188825" cy="6856246"/>
            <a:chOff x="0" y="-1"/>
            <a:chExt cx="12188825" cy="6856245"/>
          </a:xfrm>
        </p:grpSpPr>
        <p:pic>
          <p:nvPicPr>
            <p:cNvPr id="113" name="Picture 7" descr="Picture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2"/>
              <a:ext cx="12188825" cy="6856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4" name="Rectangle 8"/>
            <p:cNvSpPr/>
            <p:nvPr/>
          </p:nvSpPr>
          <p:spPr>
            <a:xfrm>
              <a:off x="608011" y="609603"/>
              <a:ext cx="10972801" cy="5638821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pic>
          <p:nvPicPr>
            <p:cNvPr id="115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0" y="76267"/>
              <a:ext cx="758974" cy="606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59" y="6173539"/>
              <a:ext cx="758974" cy="606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8" name="Texte du titre"/>
          <p:cNvSpPr txBox="1"/>
          <p:nvPr>
            <p:ph type="title"/>
          </p:nvPr>
        </p:nvSpPr>
        <p:spPr>
          <a:xfrm>
            <a:off x="1293811" y="1388534"/>
            <a:ext cx="3718455" cy="1371612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Texte du titre</a:t>
            </a:r>
          </a:p>
        </p:txBody>
      </p:sp>
      <p:sp>
        <p:nvSpPr>
          <p:cNvPr id="119" name="Texte niveau 1…"/>
          <p:cNvSpPr txBox="1"/>
          <p:nvPr>
            <p:ph type="body" sz="half" idx="1"/>
          </p:nvPr>
        </p:nvSpPr>
        <p:spPr>
          <a:xfrm>
            <a:off x="5418668" y="982131"/>
            <a:ext cx="5469469" cy="4893737"/>
          </a:xfrm>
          <a:prstGeom prst="rect">
            <a:avLst/>
          </a:prstGeom>
        </p:spPr>
        <p:txBody>
          <a:bodyPr lIns="45718" tIns="45718" rIns="45718" bIns="45718" anchor="ctr">
            <a:normAutofit fontScale="100000" lnSpcReduction="0"/>
          </a:bodyPr>
          <a:lstStyle>
            <a:lvl1pPr marL="285750" indent="-285750" defTabSz="457200">
              <a:spcBef>
                <a:spcPts val="600"/>
              </a:spcBef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800100" indent="-342900" defTabSz="457200">
              <a:spcBef>
                <a:spcPts val="600"/>
              </a:spcBef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295400" indent="-381000" defTabSz="457200">
              <a:spcBef>
                <a:spcPts val="600"/>
              </a:spcBef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628775" indent="-257175" defTabSz="457200">
              <a:spcBef>
                <a:spcPts val="600"/>
              </a:spcBef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122714" indent="-293914" defTabSz="457200">
              <a:spcBef>
                <a:spcPts val="600"/>
              </a:spcBef>
              <a:buClr>
                <a:schemeClr val="accent1"/>
              </a:buClr>
              <a:buSzPct val="115000"/>
              <a:buFont typeface="Arial"/>
              <a:buChar char="•"/>
              <a:defRPr sz="24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20" name="Text Placeholder 3"/>
          <p:cNvSpPr/>
          <p:nvPr>
            <p:ph type="body" sz="quarter" idx="13"/>
          </p:nvPr>
        </p:nvSpPr>
        <p:spPr>
          <a:xfrm>
            <a:off x="1293811" y="3031064"/>
            <a:ext cx="3718455" cy="2438408"/>
          </a:xfrm>
          <a:prstGeom prst="rect">
            <a:avLst/>
          </a:prstGeom>
        </p:spPr>
        <p:txBody>
          <a:bodyPr lIns="45718" tIns="45718" rIns="45718" bIns="45718">
            <a:normAutofit fontScale="100000" lnSpcReduction="0"/>
          </a:bodyPr>
          <a:lstStyle/>
          <a:p>
            <a:pPr/>
          </a:p>
        </p:txBody>
      </p:sp>
      <p:sp>
        <p:nvSpPr>
          <p:cNvPr id="121" name="Straight Connector 15"/>
          <p:cNvSpPr/>
          <p:nvPr/>
        </p:nvSpPr>
        <p:spPr>
          <a:xfrm>
            <a:off x="1396169" y="2912533"/>
            <a:ext cx="3514498" cy="12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 6"/>
          <p:cNvGrpSpPr/>
          <p:nvPr/>
        </p:nvGrpSpPr>
        <p:grpSpPr>
          <a:xfrm>
            <a:off x="0" y="-162"/>
            <a:ext cx="12188825" cy="6856246"/>
            <a:chOff x="0" y="-1"/>
            <a:chExt cx="12188825" cy="6856245"/>
          </a:xfrm>
        </p:grpSpPr>
        <p:pic>
          <p:nvPicPr>
            <p:cNvPr id="129" name="Picture 7" descr="Picture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2"/>
              <a:ext cx="12188825" cy="6856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0" name="Rectangle 8"/>
            <p:cNvSpPr/>
            <p:nvPr/>
          </p:nvSpPr>
          <p:spPr>
            <a:xfrm>
              <a:off x="608011" y="609603"/>
              <a:ext cx="10972801" cy="5638821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pic>
          <p:nvPicPr>
            <p:cNvPr id="131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0" y="76267"/>
              <a:ext cx="758974" cy="606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59" y="6173539"/>
              <a:ext cx="758974" cy="606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4" name="Texte du titre"/>
          <p:cNvSpPr txBox="1"/>
          <p:nvPr>
            <p:ph type="title"/>
          </p:nvPr>
        </p:nvSpPr>
        <p:spPr>
          <a:xfrm>
            <a:off x="1295399" y="1883829"/>
            <a:ext cx="6241816" cy="1371604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pPr/>
            <a:r>
              <a:t>Texte du titre</a:t>
            </a:r>
          </a:p>
        </p:txBody>
      </p:sp>
      <p:sp>
        <p:nvSpPr>
          <p:cNvPr id="135" name="Picture Placeholder 2"/>
          <p:cNvSpPr/>
          <p:nvPr>
            <p:ph type="pic" sz="quarter" idx="13"/>
          </p:nvPr>
        </p:nvSpPr>
        <p:spPr>
          <a:xfrm>
            <a:off x="8094829" y="1041400"/>
            <a:ext cx="3063360" cy="4775200"/>
          </a:xfrm>
          <a:prstGeom prst="rect">
            <a:avLst/>
          </a:prstGeom>
          <a:ln w="57150">
            <a:solidFill>
              <a:srgbClr val="808080"/>
            </a:solidFill>
            <a:miter lim="800000"/>
          </a:ln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36" name="Texte niveau 1…"/>
          <p:cNvSpPr txBox="1"/>
          <p:nvPr>
            <p:ph type="body" sz="quarter" idx="1"/>
          </p:nvPr>
        </p:nvSpPr>
        <p:spPr>
          <a:xfrm>
            <a:off x="1295399" y="3255431"/>
            <a:ext cx="6241816" cy="1828812"/>
          </a:xfrm>
          <a:prstGeom prst="rect">
            <a:avLst/>
          </a:prstGeom>
        </p:spPr>
        <p:txBody>
          <a:bodyPr lIns="45718" tIns="45718" rIns="45718" bIns="45718">
            <a:normAutofit fontScale="100000" lnSpcReduction="0"/>
          </a:bodyPr>
          <a:lstStyle>
            <a:lvl1pPr marL="0" indent="0" algn="ctr" defTabSz="457200">
              <a:spcBef>
                <a:spcPts val="600"/>
              </a:spcBef>
              <a:buSzTx/>
              <a:buFontTx/>
              <a:buNone/>
              <a:defRPr sz="18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indent="0" algn="ctr" defTabSz="457200">
              <a:spcBef>
                <a:spcPts val="600"/>
              </a:spcBef>
              <a:buSzTx/>
              <a:buFontTx/>
              <a:buNone/>
              <a:defRPr sz="18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indent="0" algn="ctr" defTabSz="457200">
              <a:spcBef>
                <a:spcPts val="600"/>
              </a:spcBef>
              <a:buSzTx/>
              <a:buFontTx/>
              <a:buNone/>
              <a:defRPr sz="18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indent="0" algn="ctr" defTabSz="457200">
              <a:spcBef>
                <a:spcPts val="600"/>
              </a:spcBef>
              <a:buSzTx/>
              <a:buFontTx/>
              <a:buNone/>
              <a:defRPr sz="18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indent="0" algn="ctr" defTabSz="457200">
              <a:spcBef>
                <a:spcPts val="600"/>
              </a:spcBef>
              <a:buSzTx/>
              <a:buFontTx/>
              <a:buNone/>
              <a:defRPr sz="18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3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15.xml"/><Relationship Id="rId20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-162"/>
            <a:ext cx="12188825" cy="6856246"/>
            <a:chOff x="0" y="-1"/>
            <a:chExt cx="12188825" cy="6856245"/>
          </a:xfrm>
        </p:grpSpPr>
        <p:pic>
          <p:nvPicPr>
            <p:cNvPr id="2" name="Picture 7" descr="Picture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2"/>
              <a:ext cx="12188825" cy="6856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" name="Rectangle 8"/>
            <p:cNvSpPr/>
            <p:nvPr/>
          </p:nvSpPr>
          <p:spPr>
            <a:xfrm>
              <a:off x="608011" y="609603"/>
              <a:ext cx="10972801" cy="5638821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pic>
          <p:nvPicPr>
            <p:cNvPr id="4" name="Picture 9" descr="Picture 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60" y="76267"/>
              <a:ext cx="758974" cy="606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0" descr="Picture 10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5093" b="0"/>
            <a:stretch>
              <a:fillRect/>
            </a:stretch>
          </p:blipFill>
          <p:spPr>
            <a:xfrm rot="5400000">
              <a:off x="5706459" y="6173539"/>
              <a:ext cx="758974" cy="606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" name="Straight Connector 13"/>
          <p:cNvSpPr/>
          <p:nvPr/>
        </p:nvSpPr>
        <p:spPr>
          <a:xfrm>
            <a:off x="1396169" y="2421464"/>
            <a:ext cx="9407299" cy="12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" name="Texte du titre"/>
          <p:cNvSpPr txBox="1"/>
          <p:nvPr>
            <p:ph type="title"/>
          </p:nvPr>
        </p:nvSpPr>
        <p:spPr>
          <a:xfrm>
            <a:off x="1295402" y="982132"/>
            <a:ext cx="9601197" cy="1303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9" name="Texte niveau 1…"/>
          <p:cNvSpPr txBox="1"/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0" name="Numéro de diapositive"/>
          <p:cNvSpPr txBox="1"/>
          <p:nvPr>
            <p:ph type="sldNum" sz="quarter" idx="2"/>
          </p:nvPr>
        </p:nvSpPr>
        <p:spPr>
          <a:xfrm>
            <a:off x="10673403" y="5986781"/>
            <a:ext cx="223199" cy="2438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0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  <p:sldLayoutId id="2147483664" r:id="rId20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9pPr>
    </p:titleStyle>
    <p:bodyStyle>
      <a:lvl1pPr marL="288000" marR="0" indent="-288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Trebuchet MS"/>
        <a:buChar char="-"/>
        <a:tabLst/>
        <a:defRPr b="0" baseline="0" cap="none" i="0" spc="0" strike="noStrike" sz="3600" u="none"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1pPr>
      <a:lvl2pPr marL="576000" marR="0" indent="-288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Trebuchet MS"/>
        <a:buChar char="-"/>
        <a:tabLst/>
        <a:defRPr b="0" baseline="0" cap="none" i="0" spc="0" strike="noStrike" sz="3600" u="none"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2pPr>
      <a:lvl3pPr marL="863999" marR="0" indent="-288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Trebuchet MS"/>
        <a:buChar char="-"/>
        <a:tabLst/>
        <a:defRPr b="0" baseline="0" cap="none" i="0" spc="0" strike="noStrike" sz="3600" u="none"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3pPr>
      <a:lvl4pPr marL="1152000" marR="0" indent="-288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Trebuchet MS"/>
        <a:buChar char="-"/>
        <a:tabLst/>
        <a:defRPr b="0" baseline="0" cap="none" i="0" spc="0" strike="noStrike" sz="3600" u="none"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4pPr>
      <a:lvl5pPr marL="1439999" marR="0" indent="-287998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Trebuchet MS"/>
        <a:buChar char="-"/>
        <a:tabLst/>
        <a:defRPr b="0" baseline="0" cap="none" i="0" spc="0" strike="noStrike" sz="3600" u="none"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5pPr>
      <a:lvl6pPr marL="2743200" marR="0" indent="-4572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Trebuchet MS"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6pPr>
      <a:lvl7pPr marL="3200400" marR="0" indent="-4572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Trebuchet MS"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7pPr>
      <a:lvl8pPr marL="3657600" marR="0" indent="-4572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Trebuchet MS"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8pPr>
      <a:lvl9pPr marL="4114800" marR="0" indent="-4572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Trebuchet MS"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hyperlink" Target="https://www.diocesemontreal.org/fr/ressources/personnel-pastoral" TargetMode="External"/><Relationship Id="rId4" Type="http://schemas.openxmlformats.org/officeDocument/2006/relationships/image" Target="../media/image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5.png"/><Relationship Id="rId5" Type="http://schemas.openxmlformats.org/officeDocument/2006/relationships/hyperlink" Target="mailto:imppdm@videotron.ca" TargetMode="Externa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"/><Relationship Id="rId3" Type="http://schemas.openxmlformats.org/officeDocument/2006/relationships/image" Target="../media/image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o8lOcHPYVTw" TargetMode="External"/><Relationship Id="rId3" Type="http://schemas.openxmlformats.org/officeDocument/2006/relationships/image" Target="../media/image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hyperlink" Target="https://www.diocesemontreal.org/fr/ressources/personnel-pastoral" TargetMode="External"/><Relationship Id="rId4" Type="http://schemas.openxmlformats.org/officeDocument/2006/relationships/hyperlink" Target="mailto:deconfinement@diocesemontreal.org" TargetMode="External"/><Relationship Id="rId5" Type="http://schemas.openxmlformats.org/officeDocument/2006/relationships/image" Target="../media/image5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2.jpeg"/><Relationship Id="rId4" Type="http://schemas.openxmlformats.org/officeDocument/2006/relationships/image" Target="../media/image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eg"/><Relationship Id="rId3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itle 1"/>
          <p:cNvSpPr txBox="1"/>
          <p:nvPr/>
        </p:nvSpPr>
        <p:spPr>
          <a:xfrm>
            <a:off x="1919286" y="2605527"/>
            <a:ext cx="9432926" cy="1254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914400">
              <a:lnSpc>
                <a:spcPct val="90000"/>
              </a:lnSpc>
              <a:defRPr sz="4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Pour s’approprier les mesures à mettre en place pour la réouverture</a:t>
            </a:r>
          </a:p>
        </p:txBody>
      </p:sp>
      <p:sp>
        <p:nvSpPr>
          <p:cNvPr id="253" name="Subtitle 2"/>
          <p:cNvSpPr txBox="1"/>
          <p:nvPr/>
        </p:nvSpPr>
        <p:spPr>
          <a:xfrm>
            <a:off x="1743778" y="4027466"/>
            <a:ext cx="9432926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914400">
              <a:spcBef>
                <a:spcPts val="1000"/>
              </a:spcBef>
              <a:defRPr sz="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- </a:t>
            </a:r>
            <a:r>
              <a:rPr b="1"/>
              <a:t>Webinaire -</a:t>
            </a:r>
            <a:endParaRPr b="1"/>
          </a:p>
          <a:p>
            <a:pPr algn="ctr" defTabSz="914400">
              <a:spcBef>
                <a:spcPts val="1000"/>
              </a:spcBef>
              <a:defRPr b="1" sz="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Préparé par le comité diocésain pour le déconfinement </a:t>
            </a:r>
          </a:p>
          <a:p>
            <a:pPr algn="ctr" defTabSz="914400">
              <a:spcBef>
                <a:spcPts val="1000"/>
              </a:spcBef>
              <a:defRPr b="1" sz="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et la reprise des activités liturgiques et pastorales</a:t>
            </a:r>
          </a:p>
          <a:p>
            <a:pPr algn="ctr" defTabSz="914400">
              <a:spcBef>
                <a:spcPts val="1000"/>
              </a:spcBef>
              <a:defRPr b="1" sz="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16 juin 2020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targeted-panel.png" descr="targeted-pane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75423" y="4258716"/>
            <a:ext cx="3786991" cy="2130183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Espace réservé du pied de page 3"/>
          <p:cNvSpPr txBox="1"/>
          <p:nvPr/>
        </p:nvSpPr>
        <p:spPr>
          <a:xfrm>
            <a:off x="1341121" y="6407689"/>
            <a:ext cx="7214459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0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webinaire déconfinement - 16 juin 2020</a:t>
            </a:r>
          </a:p>
        </p:txBody>
      </p:sp>
      <p:sp>
        <p:nvSpPr>
          <p:cNvPr id="323" name="Titre 1"/>
          <p:cNvSpPr txBox="1"/>
          <p:nvPr>
            <p:ph type="title"/>
          </p:nvPr>
        </p:nvSpPr>
        <p:spPr>
          <a:xfrm>
            <a:off x="1295402" y="982131"/>
            <a:ext cx="9601198" cy="1303880"/>
          </a:xfrm>
          <a:prstGeom prst="rect">
            <a:avLst/>
          </a:prstGeom>
        </p:spPr>
        <p:txBody>
          <a:bodyPr/>
          <a:lstStyle/>
          <a:p>
            <a:pPr>
              <a:defRPr b="1" sz="3900">
                <a:solidFill>
                  <a:schemeClr val="accent4"/>
                </a:solidFill>
              </a:defRPr>
            </a:pPr>
            <a:r>
              <a:t>Etape 1</a:t>
            </a:r>
            <a:br/>
            <a:r>
              <a:rPr>
                <a:solidFill>
                  <a:srgbClr val="C00000"/>
                </a:solidFill>
              </a:rPr>
              <a:t>Constituer le comité local de déconfinement</a:t>
            </a:r>
          </a:p>
        </p:txBody>
      </p:sp>
      <p:sp>
        <p:nvSpPr>
          <p:cNvPr id="324" name="Espace réservé du numéro de diapositive 4"/>
          <p:cNvSpPr txBox="1"/>
          <p:nvPr>
            <p:ph type="sldNum" sz="quarter" idx="4294967295"/>
          </p:nvPr>
        </p:nvSpPr>
        <p:spPr>
          <a:xfrm>
            <a:off x="10673398" y="5986779"/>
            <a:ext cx="223199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25" name="Espace réservé du texte 2"/>
          <p:cNvSpPr txBox="1"/>
          <p:nvPr>
            <p:ph type="body" sz="half" idx="1"/>
          </p:nvPr>
        </p:nvSpPr>
        <p:spPr>
          <a:xfrm>
            <a:off x="1391337" y="2560314"/>
            <a:ext cx="4718309" cy="3573060"/>
          </a:xfrm>
          <a:prstGeom prst="rect">
            <a:avLst/>
          </a:prstGeom>
        </p:spPr>
        <p:txBody>
          <a:bodyPr/>
          <a:lstStyle/>
          <a:p>
            <a:pPr marL="0" indent="0" defTabSz="297179">
              <a:spcBef>
                <a:spcPts val="300"/>
              </a:spcBef>
              <a:buSzTx/>
              <a:buNone/>
              <a:defRPr b="1" sz="1800"/>
            </a:pPr>
            <a:r>
              <a:t>Composition</a:t>
            </a:r>
          </a:p>
          <a:p>
            <a:pPr marL="182477" indent="-182477" defTabSz="297179">
              <a:spcBef>
                <a:spcPts val="300"/>
              </a:spcBef>
              <a:buSzPct val="100000"/>
              <a:defRPr sz="2100"/>
            </a:pPr>
            <a:r>
              <a:t>Le curé ou son représentant</a:t>
            </a:r>
          </a:p>
          <a:p>
            <a:pPr marL="156408" indent="-156408" defTabSz="297179">
              <a:spcBef>
                <a:spcPts val="300"/>
              </a:spcBef>
              <a:buSzPct val="100000"/>
              <a:defRPr sz="2100"/>
            </a:pPr>
            <a:r>
              <a:t>Conseil de fabrique;</a:t>
            </a:r>
          </a:p>
          <a:p>
            <a:pPr marL="156408" indent="-156408" defTabSz="297179">
              <a:spcBef>
                <a:spcPts val="300"/>
              </a:spcBef>
              <a:buSzPct val="100000"/>
              <a:defRPr sz="2100"/>
            </a:pPr>
            <a:r>
              <a:t>Comité de pastorale;</a:t>
            </a:r>
          </a:p>
          <a:p>
            <a:pPr marL="156408" indent="-156408" defTabSz="297179">
              <a:spcBef>
                <a:spcPts val="300"/>
              </a:spcBef>
              <a:buSzPct val="100000"/>
              <a:defRPr sz="2100"/>
            </a:pPr>
            <a:r>
              <a:t>Comité de liturgie;</a:t>
            </a:r>
          </a:p>
          <a:p>
            <a:pPr marL="156408" indent="-156408" defTabSz="297179">
              <a:spcBef>
                <a:spcPts val="300"/>
              </a:spcBef>
              <a:buSzPct val="100000"/>
              <a:defRPr sz="2100"/>
            </a:pPr>
            <a:r>
              <a:t>Catéchèse;</a:t>
            </a:r>
          </a:p>
          <a:p>
            <a:pPr marL="156408" indent="-156408" defTabSz="297179">
              <a:spcBef>
                <a:spcPts val="300"/>
              </a:spcBef>
              <a:buSzPct val="100000"/>
              <a:defRPr sz="2100"/>
            </a:pPr>
            <a:r>
              <a:t>Baptêmes, Mariages, funérailles;</a:t>
            </a:r>
          </a:p>
          <a:p>
            <a:pPr marL="156408" indent="-156408" defTabSz="297179">
              <a:spcBef>
                <a:spcPts val="300"/>
              </a:spcBef>
              <a:buSzPct val="100000"/>
              <a:defRPr sz="2100"/>
            </a:pPr>
            <a:r>
              <a:t>Groupe biblique ou autres regroupements; </a:t>
            </a:r>
          </a:p>
          <a:p>
            <a:pPr marL="156408" indent="-156408" defTabSz="297179">
              <a:spcBef>
                <a:spcPts val="300"/>
              </a:spcBef>
              <a:buSzPct val="100000"/>
              <a:defRPr sz="2100"/>
            </a:pPr>
            <a:r>
              <a:t>Bénévoles;</a:t>
            </a:r>
          </a:p>
          <a:p>
            <a:pPr marL="163858" indent="-163858" defTabSz="297179">
              <a:spcBef>
                <a:spcPts val="300"/>
              </a:spcBef>
              <a:buSzPct val="100000"/>
              <a:defRPr b="1" sz="2200">
                <a:solidFill>
                  <a:srgbClr val="0433FF"/>
                </a:solidFill>
              </a:defRPr>
            </a:pPr>
            <a:r>
              <a:t>Un répondant paroissial</a:t>
            </a:r>
            <a:r>
              <a:rPr b="0" sz="2100">
                <a:solidFill>
                  <a:srgbClr val="262626"/>
                </a:solidFill>
              </a:rPr>
              <a:t> </a:t>
            </a:r>
          </a:p>
        </p:txBody>
      </p:sp>
      <p:sp>
        <p:nvSpPr>
          <p:cNvPr id="326" name="Espace réservé du texte 2"/>
          <p:cNvSpPr txBox="1"/>
          <p:nvPr/>
        </p:nvSpPr>
        <p:spPr>
          <a:xfrm>
            <a:off x="6196424" y="2560315"/>
            <a:ext cx="4718311" cy="3573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defTabSz="278890">
              <a:spcBef>
                <a:spcPts val="300"/>
              </a:spcBef>
              <a:defRPr b="1" sz="20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Mandat</a:t>
            </a:r>
          </a:p>
          <a:p>
            <a:pPr marL="189597" indent="-189597" defTabSz="278890">
              <a:spcBef>
                <a:spcPts val="300"/>
              </a:spcBef>
              <a:buClr>
                <a:schemeClr val="accent1"/>
              </a:buClr>
              <a:buSzPct val="100000"/>
              <a:buFont typeface="Arial"/>
              <a:buChar char="•"/>
              <a:defRPr b="1" sz="2200">
                <a:solidFill>
                  <a:schemeClr val="accent5">
                    <a:lumOff val="-9999"/>
                  </a:schemeClr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Assister dans le développement de protocole pour l’application des directives</a:t>
            </a:r>
          </a:p>
          <a:p>
            <a:pPr marL="189597" indent="-189597" defTabSz="278890">
              <a:spcBef>
                <a:spcPts val="300"/>
              </a:spcBef>
              <a:buClr>
                <a:schemeClr val="accent1"/>
              </a:buClr>
              <a:buSzPct val="100000"/>
              <a:buFont typeface="Arial"/>
              <a:buChar char="•"/>
              <a:defRPr b="1" sz="2200">
                <a:solidFill>
                  <a:schemeClr val="accent5">
                    <a:lumOff val="-9999"/>
                  </a:schemeClr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Prendre les décisions</a:t>
            </a:r>
          </a:p>
          <a:p>
            <a:pPr marL="189597" indent="-189597" defTabSz="278890">
              <a:spcBef>
                <a:spcPts val="300"/>
              </a:spcBef>
              <a:buClr>
                <a:schemeClr val="accent1"/>
              </a:buClr>
              <a:buSzPct val="100000"/>
              <a:buFont typeface="Arial"/>
              <a:buChar char="•"/>
              <a:defRPr b="1" sz="2200">
                <a:solidFill>
                  <a:schemeClr val="accent5">
                    <a:lumOff val="-9999"/>
                  </a:schemeClr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Assurer la formation </a:t>
            </a:r>
          </a:p>
          <a:p>
            <a:pPr marL="189597" indent="-189597" defTabSz="278890">
              <a:spcBef>
                <a:spcPts val="300"/>
              </a:spcBef>
              <a:buClr>
                <a:schemeClr val="accent1"/>
              </a:buClr>
              <a:buSzPct val="100000"/>
              <a:buFont typeface="Arial"/>
              <a:buChar char="•"/>
              <a:defRPr b="1" sz="2200">
                <a:solidFill>
                  <a:schemeClr val="accent5">
                    <a:lumOff val="-9999"/>
                  </a:schemeClr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S’assurer des ressources humaines, matérielles et financières</a:t>
            </a:r>
          </a:p>
        </p:txBody>
      </p:sp>
      <p:pic>
        <p:nvPicPr>
          <p:cNvPr id="327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8233" y="505545"/>
            <a:ext cx="2198667" cy="691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Espace réservé du pied de page 3"/>
          <p:cNvSpPr txBox="1"/>
          <p:nvPr/>
        </p:nvSpPr>
        <p:spPr>
          <a:xfrm>
            <a:off x="1341121" y="6436716"/>
            <a:ext cx="7214459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0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webinaire déconfinement - 16 juin 2020</a:t>
            </a:r>
          </a:p>
        </p:txBody>
      </p:sp>
      <p:sp>
        <p:nvSpPr>
          <p:cNvPr id="330" name="Titre 1"/>
          <p:cNvSpPr txBox="1"/>
          <p:nvPr>
            <p:ph type="title"/>
          </p:nvPr>
        </p:nvSpPr>
        <p:spPr>
          <a:xfrm>
            <a:off x="1424107" y="1090827"/>
            <a:ext cx="9601198" cy="1303880"/>
          </a:xfrm>
          <a:prstGeom prst="rect">
            <a:avLst/>
          </a:prstGeom>
        </p:spPr>
        <p:txBody>
          <a:bodyPr/>
          <a:lstStyle/>
          <a:p>
            <a:pPr>
              <a:defRPr b="1" sz="3100">
                <a:solidFill>
                  <a:schemeClr val="accent4"/>
                </a:solidFill>
              </a:defRPr>
            </a:pPr>
            <a:r>
              <a:t>Etape 2</a:t>
            </a:r>
            <a:r>
              <a:rPr>
                <a:solidFill>
                  <a:srgbClr val="C00000"/>
                </a:solidFill>
              </a:rPr>
              <a:t> </a:t>
            </a:r>
            <a:endParaRPr>
              <a:solidFill>
                <a:srgbClr val="C00000"/>
              </a:solidFill>
            </a:endParaRPr>
          </a:p>
          <a:p>
            <a:pPr>
              <a:defRPr b="1" sz="3100">
                <a:solidFill>
                  <a:srgbClr val="C00000"/>
                </a:solidFill>
              </a:defRPr>
            </a:pPr>
            <a:r>
              <a:t>Réaliser la collecte </a:t>
            </a:r>
            <a:r>
              <a:rPr sz="1800"/>
              <a:t>(outil prévu)</a:t>
            </a:r>
          </a:p>
        </p:txBody>
      </p:sp>
      <p:sp>
        <p:nvSpPr>
          <p:cNvPr id="331" name="Espace réservé du contenu 2"/>
          <p:cNvSpPr txBox="1"/>
          <p:nvPr>
            <p:ph type="body" idx="1"/>
          </p:nvPr>
        </p:nvSpPr>
        <p:spPr>
          <a:xfrm>
            <a:off x="1295400" y="2448232"/>
            <a:ext cx="9601198" cy="370543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0000"/>
              </a:lnSpc>
              <a:buSzTx/>
              <a:buNone/>
              <a:defRPr b="1" sz="2000">
                <a:solidFill>
                  <a:srgbClr val="85251E"/>
                </a:solidFill>
              </a:defRPr>
            </a:pPr>
            <a:r>
              <a:t>INFORMATION INDISPENSABLE </a:t>
            </a:r>
          </a:p>
          <a:p>
            <a:pPr marL="0" indent="0">
              <a:lnSpc>
                <a:spcPct val="80000"/>
              </a:lnSpc>
              <a:buSzTx/>
              <a:buNone/>
              <a:defRPr b="1" sz="1300">
                <a:solidFill>
                  <a:srgbClr val="85251E"/>
                </a:solidFill>
              </a:defRPr>
            </a:pPr>
          </a:p>
          <a:p>
            <a:pPr>
              <a:lnSpc>
                <a:spcPct val="80000"/>
              </a:lnSpc>
              <a:defRPr b="1" sz="2300"/>
            </a:pPr>
            <a:r>
              <a:t>Nombre de paroissiens qui participent aux différentes activités et services offerts par la paroisse</a:t>
            </a:r>
          </a:p>
          <a:p>
            <a:pPr>
              <a:lnSpc>
                <a:spcPct val="80000"/>
              </a:lnSpc>
              <a:defRPr b="1" sz="2300"/>
            </a:pPr>
            <a:r>
              <a:t>Caractéristiques des bénévoles en général et dans chacune des activités et services précis</a:t>
            </a:r>
          </a:p>
          <a:p>
            <a:pPr>
              <a:lnSpc>
                <a:spcPct val="80000"/>
              </a:lnSpc>
              <a:defRPr b="1" sz="2300"/>
            </a:pPr>
            <a:r>
              <a:t>Superficie (église, salles, etc.)</a:t>
            </a:r>
          </a:p>
          <a:p>
            <a:pPr>
              <a:lnSpc>
                <a:spcPct val="80000"/>
              </a:lnSpc>
              <a:defRPr b="1" sz="2300"/>
            </a:pPr>
            <a:r>
              <a:t>Les services offerts éventuellement par les moyens sociaux ou technologique (Zoom, Facebook, etc.)</a:t>
            </a:r>
          </a:p>
          <a:p>
            <a:pPr>
              <a:lnSpc>
                <a:spcPct val="80000"/>
              </a:lnSpc>
              <a:defRPr b="1" sz="2300"/>
            </a:pPr>
            <a:r>
              <a:t>La disponibilité des ressources employées par la paroisse</a:t>
            </a:r>
          </a:p>
        </p:txBody>
      </p:sp>
      <p:sp>
        <p:nvSpPr>
          <p:cNvPr id="332" name="Espace réservé du numéro de diapositive 4"/>
          <p:cNvSpPr txBox="1"/>
          <p:nvPr>
            <p:ph type="sldNum" sz="quarter" idx="4294967295"/>
          </p:nvPr>
        </p:nvSpPr>
        <p:spPr>
          <a:xfrm>
            <a:off x="10673395" y="6436717"/>
            <a:ext cx="223199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3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9003" y="517247"/>
            <a:ext cx="2187328" cy="6876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Espace réservé du pied de page 5"/>
          <p:cNvSpPr txBox="1"/>
          <p:nvPr/>
        </p:nvSpPr>
        <p:spPr>
          <a:xfrm>
            <a:off x="1341121" y="6436712"/>
            <a:ext cx="7214459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0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webinaire déconfinement - 16 juin 2020</a:t>
            </a:r>
          </a:p>
        </p:txBody>
      </p:sp>
      <p:sp>
        <p:nvSpPr>
          <p:cNvPr id="336" name="Titre 1"/>
          <p:cNvSpPr txBox="1"/>
          <p:nvPr>
            <p:ph type="title"/>
          </p:nvPr>
        </p:nvSpPr>
        <p:spPr>
          <a:xfrm>
            <a:off x="1295401" y="982131"/>
            <a:ext cx="9601198" cy="1303880"/>
          </a:xfrm>
          <a:prstGeom prst="rect">
            <a:avLst/>
          </a:prstGeom>
        </p:spPr>
        <p:txBody>
          <a:bodyPr/>
          <a:lstStyle/>
          <a:p>
            <a:pPr>
              <a:defRPr b="1" sz="2400">
                <a:solidFill>
                  <a:schemeClr val="accent4"/>
                </a:solidFill>
              </a:defRPr>
            </a:pPr>
            <a:r>
              <a:t>Etape 2 (suite)</a:t>
            </a:r>
            <a:br/>
            <a:r>
              <a:rPr>
                <a:solidFill>
                  <a:srgbClr val="C00000"/>
                </a:solidFill>
              </a:rPr>
              <a:t>Évaluer le contexte des paroisse/ mission/ communauté/ groupe</a:t>
            </a:r>
            <a:endParaRPr>
              <a:solidFill>
                <a:srgbClr val="C00000"/>
              </a:solidFill>
            </a:endParaRPr>
          </a:p>
          <a:p>
            <a:pPr>
              <a:defRPr b="1" sz="1800">
                <a:solidFill>
                  <a:srgbClr val="C00000"/>
                </a:solidFill>
              </a:defRPr>
            </a:pPr>
            <a:r>
              <a:t>(Exemple - outil prévu)</a:t>
            </a:r>
          </a:p>
        </p:txBody>
      </p:sp>
      <p:graphicFrame>
        <p:nvGraphicFramePr>
          <p:cNvPr id="337" name="Espace réservé du contenu 4"/>
          <p:cNvGraphicFramePr/>
          <p:nvPr/>
        </p:nvGraphicFramePr>
        <p:xfrm>
          <a:off x="1340002" y="2548543"/>
          <a:ext cx="9511997" cy="2589608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7390821"/>
                <a:gridCol w="622084"/>
                <a:gridCol w="728619"/>
                <a:gridCol w="770471"/>
              </a:tblGrid>
              <a:tr h="408915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rPr>
                        <a:t>ASPECTS À ANALYSER ET À AJUSTER</a:t>
                      </a:r>
                    </a:p>
                  </a:txBody>
                  <a:tcPr marL="50328" marR="50328" marT="50328" marB="50328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9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rPr>
                        <a:t>Décision</a:t>
                      </a:r>
                    </a:p>
                  </a:txBody>
                  <a:tcPr marL="50328" marR="50328" marT="50328" marB="50328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9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rPr>
                        <a:t>Formation à offrir</a:t>
                      </a:r>
                    </a:p>
                  </a:txBody>
                  <a:tcPr marL="50328" marR="50328" marT="50328" marB="50328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9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rPr>
                        <a:t>Ressources </a:t>
                      </a:r>
                    </a:p>
                  </a:txBody>
                  <a:tcPr marL="50328" marR="50328" marT="50328" marB="50328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</a:tcPr>
                </a:tc>
              </a:tr>
              <a:tr h="2516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defRPr sz="1800"/>
                      </a:pPr>
                      <a:r>
                        <a:rPr b="1" sz="1300">
                          <a:solidFill>
                            <a:srgbClr val="85461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rPr>
                        <a:t>2.1. LES CONDITIONS GÉNÉRALES À RÉUNIR POUR TOUTES LES ACTIVITÉS À RÉALISER DANS LES ÉGLISES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9EBD9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81837">
                <a:tc>
                  <a:txBody>
                    <a:bodyPr/>
                    <a:lstStyle/>
                    <a:p>
                      <a:pPr algn="l">
                        <a:tabLst>
                          <a:tab pos="1270000" algn="l"/>
                          <a:tab pos="1854200" algn="l"/>
                          <a:tab pos="2425700" algn="l"/>
                          <a:tab pos="3187700" algn="l"/>
                          <a:tab pos="3721100" algn="l"/>
                          <a:tab pos="4279900" algn="l"/>
                          <a:tab pos="4927600" algn="l"/>
                        </a:tabLst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Calibri"/>
                        </a:rPr>
                        <a:t>• Le recours est fait aux moyens électroniques : Facebook, Zoom, etc. (maintenir, développer, collaborer, etc.)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2E9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2E9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2E9E7"/>
                    </a:solidFill>
                  </a:tcPr>
                </a:tc>
              </a:tr>
              <a:tr h="281837">
                <a:tc>
                  <a:txBody>
                    <a:bodyPr/>
                    <a:lstStyle/>
                    <a:p>
                      <a:pPr algn="l">
                        <a:tabLst>
                          <a:tab pos="1270000" algn="l"/>
                          <a:tab pos="1854200" algn="l"/>
                          <a:tab pos="2425700" algn="l"/>
                          <a:tab pos="3187700" algn="l"/>
                          <a:tab pos="3721100" algn="l"/>
                          <a:tab pos="4279900" algn="l"/>
                          <a:tab pos="4927600" algn="l"/>
                        </a:tabLst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Calibri"/>
                        </a:rPr>
                        <a:t>• Célébrations à offrir (type, nombre, etc.)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4D1C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4D1C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4D1CB"/>
                    </a:solidFill>
                  </a:tcPr>
                </a:tc>
              </a:tr>
              <a:tr h="281837">
                <a:tc>
                  <a:txBody>
                    <a:bodyPr/>
                    <a:lstStyle/>
                    <a:p>
                      <a:pPr algn="l">
                        <a:tabLst>
                          <a:tab pos="1562100" algn="l"/>
                        </a:tabLst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Calibri"/>
                        </a:rPr>
                        <a:t>• Collaborer avec d’autres paroisses du secteur pour multiplier les célébrations…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2E9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2E9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2E9E7"/>
                    </a:solidFill>
                  </a:tcPr>
                </a:tc>
              </a:tr>
              <a:tr h="281837">
                <a:tc>
                  <a:txBody>
                    <a:bodyPr/>
                    <a:lstStyle/>
                    <a:p>
                      <a:pPr algn="l">
                        <a:tabLst>
                          <a:tab pos="1270000" algn="l"/>
                          <a:tab pos="1854200" algn="l"/>
                          <a:tab pos="2425700" algn="l"/>
                          <a:tab pos="3187700" algn="l"/>
                          <a:tab pos="3721100" algn="l"/>
                          <a:tab pos="4279900" algn="l"/>
                          <a:tab pos="4927600" algn="l"/>
                        </a:tabLst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Calibri"/>
                        </a:rPr>
                        <a:t>• Calcul du nombre de participants pour chacune des célébrations (considérer membres d’une même famille)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4D1C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4D1C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4D1CB"/>
                    </a:solidFill>
                  </a:tcPr>
                </a:tc>
              </a:tr>
              <a:tr h="291156">
                <a:tc>
                  <a:txBody>
                    <a:bodyPr/>
                    <a:lstStyle/>
                    <a:p>
                      <a:pPr algn="l">
                        <a:tabLst>
                          <a:tab pos="1270000" algn="l"/>
                          <a:tab pos="1854200" algn="l"/>
                          <a:tab pos="2425700" algn="l"/>
                          <a:tab pos="3187700" algn="l"/>
                          <a:tab pos="3721100" algn="l"/>
                          <a:tab pos="4279900" algn="l"/>
                          <a:tab pos="4927600" algn="l"/>
                        </a:tabLst>
                        <a:defRPr sz="13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r>
                        <a:t>• Modalités d’accueil des fidèles aux célébrations (1</a:t>
                      </a:r>
                      <a:r>
                        <a:rPr baseline="30461"/>
                        <a:t>er</a:t>
                      </a:r>
                      <a:r>
                        <a:t> arrivé, 1</a:t>
                      </a:r>
                      <a:r>
                        <a:rPr baseline="30461"/>
                        <a:t>er</a:t>
                      </a:r>
                      <a:r>
                        <a:t> servi ; ordre alphabétique, rotation, billets, etc.)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2E9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2E9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2E9E7"/>
                    </a:solidFill>
                  </a:tcPr>
                </a:tc>
              </a:tr>
              <a:tr h="510540">
                <a:tc>
                  <a:txBody>
                    <a:bodyPr/>
                    <a:lstStyle/>
                    <a:p>
                      <a:pPr algn="l">
                        <a:tabLst>
                          <a:tab pos="1270000" algn="l"/>
                          <a:tab pos="1854200" algn="l"/>
                          <a:tab pos="2425700" algn="l"/>
                          <a:tab pos="3187700" algn="l"/>
                          <a:tab pos="3721100" algn="l"/>
                          <a:tab pos="4279900" algn="l"/>
                          <a:tab pos="4927600" algn="l"/>
                        </a:tabLst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Calibri"/>
                        </a:rPr>
                        <a:t>• Maintenir le nombre de participants à un maximum de 50% de la capacité du lieu de culte ou à un pourcentage plus restreint nécessaire au respect d’une distance sécuritaire entre les participants (voir Annexe). 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4D1C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4D1C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 </a:t>
                      </a:r>
                    </a:p>
                  </a:txBody>
                  <a:tcPr marL="50328" marR="50328" marT="50328" marB="50328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4D1CB"/>
                    </a:solidFill>
                  </a:tcPr>
                </a:tc>
              </a:tr>
            </a:tbl>
          </a:graphicData>
        </a:graphic>
      </p:graphicFrame>
      <p:sp>
        <p:nvSpPr>
          <p:cNvPr id="338" name="Espace réservé du numéro de diapositive 6"/>
          <p:cNvSpPr txBox="1"/>
          <p:nvPr>
            <p:ph type="sldNum" sz="quarter" idx="4294967295"/>
          </p:nvPr>
        </p:nvSpPr>
        <p:spPr>
          <a:xfrm>
            <a:off x="10673395" y="6436714"/>
            <a:ext cx="223199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3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843" y="493845"/>
            <a:ext cx="2120452" cy="6666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Espace réservé du pied de page 3"/>
          <p:cNvSpPr txBox="1"/>
          <p:nvPr/>
        </p:nvSpPr>
        <p:spPr>
          <a:xfrm>
            <a:off x="1341121" y="6465746"/>
            <a:ext cx="7214459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0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webinaire déconfinement - 16 juin 2020</a:t>
            </a:r>
          </a:p>
        </p:txBody>
      </p:sp>
      <p:sp>
        <p:nvSpPr>
          <p:cNvPr id="342" name="Titre 1"/>
          <p:cNvSpPr txBox="1"/>
          <p:nvPr>
            <p:ph type="title"/>
          </p:nvPr>
        </p:nvSpPr>
        <p:spPr>
          <a:xfrm>
            <a:off x="1295402" y="982131"/>
            <a:ext cx="9601198" cy="1303880"/>
          </a:xfrm>
          <a:prstGeom prst="rect">
            <a:avLst/>
          </a:prstGeom>
        </p:spPr>
        <p:txBody>
          <a:bodyPr/>
          <a:lstStyle/>
          <a:p>
            <a:pPr defTabSz="365758">
              <a:defRPr b="1" sz="1800">
                <a:solidFill>
                  <a:schemeClr val="accent4"/>
                </a:solidFill>
              </a:defRPr>
            </a:pPr>
            <a:r>
              <a:t>Etape 2 (fin)</a:t>
            </a:r>
            <a:br/>
            <a:r>
              <a:rPr sz="1600">
                <a:solidFill>
                  <a:srgbClr val="C00000"/>
                </a:solidFill>
              </a:rPr>
              <a:t>Évaluer le contexte des paroisses/ missions/ communautés/ groupes</a:t>
            </a:r>
          </a:p>
        </p:txBody>
      </p:sp>
      <p:sp>
        <p:nvSpPr>
          <p:cNvPr id="343" name="Espace réservé du contenu 2"/>
          <p:cNvSpPr txBox="1"/>
          <p:nvPr>
            <p:ph type="body" sz="half" idx="1"/>
          </p:nvPr>
        </p:nvSpPr>
        <p:spPr>
          <a:xfrm>
            <a:off x="1295400" y="2556927"/>
            <a:ext cx="9601198" cy="3318946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0000"/>
              </a:lnSpc>
              <a:buSzTx/>
              <a:buNone/>
              <a:defRPr b="1" sz="1800"/>
            </a:pPr>
            <a:r>
              <a:t>LES CONDITIONS SPÉCIFIQUES AUX DIFFÉRENTES ACTIVITÉS RÉALISÉES DANS VOTRE MILIEU (PAROISSE, MISSION, ETC.)</a:t>
            </a:r>
          </a:p>
          <a:p>
            <a:pPr>
              <a:lnSpc>
                <a:spcPct val="80000"/>
              </a:lnSpc>
              <a:defRPr sz="1800"/>
            </a:pPr>
            <a:r>
              <a:t>Les messes</a:t>
            </a:r>
          </a:p>
          <a:p>
            <a:pPr>
              <a:lnSpc>
                <a:spcPct val="80000"/>
              </a:lnSpc>
              <a:defRPr sz="1800"/>
            </a:pPr>
            <a:r>
              <a:t>Les funérailles</a:t>
            </a:r>
          </a:p>
          <a:p>
            <a:pPr>
              <a:lnSpc>
                <a:spcPct val="80000"/>
              </a:lnSpc>
              <a:defRPr sz="1800"/>
            </a:pPr>
            <a:r>
              <a:t>Les baptêmes d’enfants</a:t>
            </a:r>
          </a:p>
          <a:p>
            <a:pPr>
              <a:lnSpc>
                <a:spcPct val="80000"/>
              </a:lnSpc>
              <a:defRPr sz="1800"/>
            </a:pPr>
            <a:r>
              <a:t>Les mariages</a:t>
            </a:r>
          </a:p>
          <a:p>
            <a:pPr>
              <a:lnSpc>
                <a:spcPct val="80000"/>
              </a:lnSpc>
              <a:defRPr sz="1800"/>
            </a:pPr>
            <a:r>
              <a:t>La première communion et la confirmation</a:t>
            </a:r>
          </a:p>
          <a:p>
            <a:pPr>
              <a:lnSpc>
                <a:spcPct val="80000"/>
              </a:lnSpc>
              <a:defRPr sz="1800"/>
            </a:pPr>
            <a:r>
              <a:t>Le sacrement du pardon</a:t>
            </a:r>
          </a:p>
          <a:p>
            <a:pPr>
              <a:lnSpc>
                <a:spcPct val="80000"/>
              </a:lnSpc>
              <a:defRPr sz="1800"/>
            </a:pPr>
            <a:r>
              <a:t>Les catéchèses</a:t>
            </a:r>
          </a:p>
          <a:p>
            <a:pPr>
              <a:lnSpc>
                <a:spcPct val="80000"/>
              </a:lnSpc>
              <a:defRPr sz="1800"/>
            </a:pPr>
            <a:r>
              <a:t>Les groupes bibliques et autres groupes (conseil de fabrique, équipe pastorale, pastorale des jeunes, catéchumènes, etc.)</a:t>
            </a:r>
          </a:p>
        </p:txBody>
      </p:sp>
      <p:sp>
        <p:nvSpPr>
          <p:cNvPr id="344" name="Espace réservé du numéro de diapositive 5"/>
          <p:cNvSpPr txBox="1"/>
          <p:nvPr>
            <p:ph type="sldNum" sz="quarter" idx="4294967295"/>
          </p:nvPr>
        </p:nvSpPr>
        <p:spPr>
          <a:xfrm>
            <a:off x="10673394" y="5986779"/>
            <a:ext cx="223199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4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623" y="517247"/>
            <a:ext cx="2028283" cy="6376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Espace réservé du pied de page 3"/>
          <p:cNvSpPr txBox="1"/>
          <p:nvPr/>
        </p:nvSpPr>
        <p:spPr>
          <a:xfrm>
            <a:off x="1341121" y="6393179"/>
            <a:ext cx="7214459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0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webinaire déconfinement - 16 juin 2020</a:t>
            </a:r>
          </a:p>
        </p:txBody>
      </p:sp>
      <p:sp>
        <p:nvSpPr>
          <p:cNvPr id="348" name="Titre 1"/>
          <p:cNvSpPr txBox="1"/>
          <p:nvPr>
            <p:ph type="title"/>
          </p:nvPr>
        </p:nvSpPr>
        <p:spPr>
          <a:xfrm>
            <a:off x="1470910" y="982131"/>
            <a:ext cx="9601198" cy="1303880"/>
          </a:xfrm>
          <a:prstGeom prst="rect">
            <a:avLst/>
          </a:prstGeom>
        </p:spPr>
        <p:txBody>
          <a:bodyPr/>
          <a:lstStyle/>
          <a:p>
            <a:pPr>
              <a:defRPr b="1" sz="2800">
                <a:solidFill>
                  <a:schemeClr val="accent4"/>
                </a:solidFill>
              </a:defRPr>
            </a:pPr>
            <a:r>
              <a:t>Etape 3</a:t>
            </a:r>
            <a:r>
              <a:rPr>
                <a:solidFill>
                  <a:srgbClr val="C00000"/>
                </a:solidFill>
              </a:rPr>
              <a:t> </a:t>
            </a:r>
            <a:endParaRPr>
              <a:solidFill>
                <a:srgbClr val="C00000"/>
              </a:solidFill>
            </a:endParaRPr>
          </a:p>
          <a:p>
            <a:pPr>
              <a:defRPr b="1" sz="2800">
                <a:solidFill>
                  <a:srgbClr val="C00000"/>
                </a:solidFill>
              </a:defRPr>
            </a:pPr>
            <a:r>
              <a:t>Rédiger votre plan local de déconfinement</a:t>
            </a:r>
          </a:p>
        </p:txBody>
      </p:sp>
      <p:sp>
        <p:nvSpPr>
          <p:cNvPr id="349" name="Espace réservé du contenu 2"/>
          <p:cNvSpPr txBox="1"/>
          <p:nvPr>
            <p:ph type="body" sz="half" idx="1"/>
          </p:nvPr>
        </p:nvSpPr>
        <p:spPr>
          <a:xfrm>
            <a:off x="1295400" y="2556927"/>
            <a:ext cx="9601197" cy="331894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2000"/>
            </a:pPr>
            <a:r>
              <a:t>Les thèmes et options de règles et choix que vous comptez adopter pour votre paroisse/mission (1</a:t>
            </a:r>
            <a:r>
              <a:rPr baseline="30000"/>
              <a:t>ère</a:t>
            </a:r>
            <a:r>
              <a:t> colonne);</a:t>
            </a:r>
          </a:p>
          <a:p>
            <a:pPr>
              <a:lnSpc>
                <a:spcPct val="90000"/>
              </a:lnSpc>
              <a:defRPr sz="2000"/>
            </a:pPr>
            <a:r>
              <a:t>Les éléments choisis au point 1 (colonne décision) pour lesquels une formation est requise. Regrouper ces éléments (colonne formation) en fonction des groupes à qui s’adressera la formation : les membres de comités; les célébrants; les bénévoles; les fidèles; et,</a:t>
            </a:r>
          </a:p>
          <a:p>
            <a:pPr>
              <a:lnSpc>
                <a:spcPct val="90000"/>
              </a:lnSpc>
              <a:defRPr sz="2000"/>
            </a:pPr>
            <a:r>
              <a:t>Les ressources - humaines, matérielles, financières (colonne ressources) – requises pour mettre en place les différents éléments facilitant la reprise des activités liturgiques et pastorales dans votre paroisse/mission/communauté/groupe. </a:t>
            </a:r>
          </a:p>
          <a:p>
            <a:pPr>
              <a:lnSpc>
                <a:spcPct val="90000"/>
              </a:lnSpc>
              <a:defRPr sz="2000"/>
            </a:pPr>
            <a:r>
              <a:t>Si vous avez des difficultés à ce sujet, SVP identifier les solutions qui vous semblent pertinentes et les sources à partir desquelles vous attendrez le soutien.</a:t>
            </a:r>
          </a:p>
        </p:txBody>
      </p:sp>
      <p:sp>
        <p:nvSpPr>
          <p:cNvPr id="350" name="Espace réservé du numéro de diapositive 4"/>
          <p:cNvSpPr txBox="1"/>
          <p:nvPr>
            <p:ph type="sldNum" sz="quarter" idx="4294967295"/>
          </p:nvPr>
        </p:nvSpPr>
        <p:spPr>
          <a:xfrm>
            <a:off x="10673394" y="6393179"/>
            <a:ext cx="223199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5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6764" y="517247"/>
            <a:ext cx="2185005" cy="6869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Espace réservé du pied de page 3"/>
          <p:cNvSpPr txBox="1"/>
          <p:nvPr/>
        </p:nvSpPr>
        <p:spPr>
          <a:xfrm>
            <a:off x="1341121" y="6436716"/>
            <a:ext cx="7214459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0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webinaire déconfinement - 16 juin 2020</a:t>
            </a:r>
          </a:p>
        </p:txBody>
      </p:sp>
      <p:sp>
        <p:nvSpPr>
          <p:cNvPr id="354" name="Titre 1"/>
          <p:cNvSpPr txBox="1"/>
          <p:nvPr>
            <p:ph type="title"/>
          </p:nvPr>
        </p:nvSpPr>
        <p:spPr>
          <a:xfrm>
            <a:off x="2016654" y="1367929"/>
            <a:ext cx="8158692" cy="1822514"/>
          </a:xfrm>
          <a:prstGeom prst="rect">
            <a:avLst/>
          </a:prstGeom>
        </p:spPr>
        <p:txBody>
          <a:bodyPr/>
          <a:lstStyle/>
          <a:p>
            <a:pPr defTabSz="356615">
              <a:defRPr b="1" sz="2700">
                <a:solidFill>
                  <a:schemeClr val="accent4"/>
                </a:solidFill>
              </a:defRPr>
            </a:pPr>
            <a:r>
              <a:t>Etape 4 </a:t>
            </a:r>
            <a:endParaRPr>
              <a:solidFill>
                <a:schemeClr val="accent2"/>
              </a:solidFill>
            </a:endParaRPr>
          </a:p>
          <a:p>
            <a:pPr defTabSz="356615">
              <a:defRPr b="1" sz="2700">
                <a:solidFill>
                  <a:schemeClr val="accent2"/>
                </a:solidFill>
              </a:defRPr>
            </a:pPr>
            <a:r>
              <a:t>Implanter le déconfinement dans les paroisses/ missions/communautés/groupes</a:t>
            </a:r>
          </a:p>
          <a:p>
            <a:pPr defTabSz="356615">
              <a:defRPr sz="2700"/>
            </a:pPr>
            <a:r>
              <a:t> </a:t>
            </a:r>
          </a:p>
        </p:txBody>
      </p:sp>
      <p:sp>
        <p:nvSpPr>
          <p:cNvPr id="355" name="Espace réservé du texte 2"/>
          <p:cNvSpPr txBox="1"/>
          <p:nvPr>
            <p:ph type="body" sz="quarter" idx="1"/>
          </p:nvPr>
        </p:nvSpPr>
        <p:spPr>
          <a:xfrm>
            <a:off x="2016654" y="3719357"/>
            <a:ext cx="8158692" cy="954547"/>
          </a:xfrm>
          <a:prstGeom prst="rect">
            <a:avLst/>
          </a:prstGeom>
        </p:spPr>
        <p:txBody>
          <a:bodyPr/>
          <a:lstStyle>
            <a:lvl1pPr defTabSz="356615">
              <a:lnSpc>
                <a:spcPct val="90000"/>
              </a:lnSpc>
              <a:spcBef>
                <a:spcPts val="0"/>
              </a:spcBef>
              <a:defRPr b="1" sz="3000">
                <a:solidFill>
                  <a:schemeClr val="accent4"/>
                </a:solidFill>
              </a:defRPr>
            </a:lvl1pPr>
          </a:lstStyle>
          <a:p>
            <a:pPr/>
            <a:r>
              <a:t>…En quatre temps:</a:t>
            </a:r>
          </a:p>
        </p:txBody>
      </p:sp>
      <p:sp>
        <p:nvSpPr>
          <p:cNvPr id="356" name="Espace réservé du numéro de diapositive 4"/>
          <p:cNvSpPr txBox="1"/>
          <p:nvPr>
            <p:ph type="sldNum" sz="quarter" idx="4294967295"/>
          </p:nvPr>
        </p:nvSpPr>
        <p:spPr>
          <a:xfrm>
            <a:off x="10673394" y="6436716"/>
            <a:ext cx="223199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57" name="Espace réservé du texte 2"/>
          <p:cNvSpPr txBox="1"/>
          <p:nvPr/>
        </p:nvSpPr>
        <p:spPr>
          <a:xfrm>
            <a:off x="2456543" y="4818140"/>
            <a:ext cx="7929155" cy="125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marL="267368" indent="-267368" defTabSz="425194">
              <a:buSzPct val="100000"/>
              <a:buAutoNum type="alphaUcPeriod" startAt="1"/>
              <a:defRPr b="1" sz="16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Informer vos paroissiens sur le processus mis en place et sur vos décisions;</a:t>
            </a:r>
          </a:p>
          <a:p>
            <a:pPr marL="267368" indent="-267368" defTabSz="425194">
              <a:buSzPct val="100000"/>
              <a:buAutoNum type="alphaUcPeriod" startAt="1"/>
              <a:defRPr b="1" sz="16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Acheter les ressources matérielles requises;</a:t>
            </a:r>
          </a:p>
          <a:p>
            <a:pPr marL="267368" indent="-267368" defTabSz="425194">
              <a:buSzPct val="100000"/>
              <a:buAutoNum type="alphaUcPeriod" startAt="1"/>
              <a:defRPr b="1" sz="16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Offrir de la formation aux bénévoles concernés;</a:t>
            </a:r>
          </a:p>
          <a:p>
            <a:pPr marL="267368" indent="-267368" defTabSz="425194">
              <a:buSzPct val="100000"/>
              <a:buAutoNum type="alphaUcPeriod" startAt="1"/>
              <a:defRPr b="1" sz="16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Mettre en application les décisions: organisation des lieux, matériel, célébrations;</a:t>
            </a:r>
          </a:p>
        </p:txBody>
      </p:sp>
      <p:pic>
        <p:nvPicPr>
          <p:cNvPr id="35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174" y="505545"/>
            <a:ext cx="2146188" cy="674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Matériel en vue du déconfinement…"/>
          <p:cNvSpPr txBox="1"/>
          <p:nvPr>
            <p:ph type="title"/>
          </p:nvPr>
        </p:nvSpPr>
        <p:spPr>
          <a:xfrm>
            <a:off x="1459209" y="1338203"/>
            <a:ext cx="9601198" cy="886366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4"/>
                </a:solidFill>
              </a:defRPr>
            </a:pPr>
            <a:r>
              <a:t>Informer vos paroissiens sur le processus</a:t>
            </a:r>
            <a:r>
              <a:rPr>
                <a:solidFill>
                  <a:srgbClr val="262626"/>
                </a:solidFill>
              </a:rPr>
              <a:t> </a:t>
            </a:r>
          </a:p>
        </p:txBody>
      </p:sp>
      <p:pic>
        <p:nvPicPr>
          <p:cNvPr id="361" name="com.png.jpg" descr="com.pn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66322" y="2743497"/>
            <a:ext cx="6659358" cy="3323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5635" y="494757"/>
            <a:ext cx="2153314" cy="6769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Matériel en vue du déconfinement…"/>
          <p:cNvSpPr txBox="1"/>
          <p:nvPr>
            <p:ph type="title"/>
          </p:nvPr>
        </p:nvSpPr>
        <p:spPr>
          <a:xfrm>
            <a:off x="1295401" y="892561"/>
            <a:ext cx="9601198" cy="88636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accent4"/>
                </a:solidFill>
              </a:defRPr>
            </a:lvl1pPr>
          </a:lstStyle>
          <a:p>
            <a:pPr/>
            <a:r>
              <a:t>Acheter le matériel sanitaire et de signalisation</a:t>
            </a:r>
          </a:p>
        </p:txBody>
      </p:sp>
      <p:sp>
        <p:nvSpPr>
          <p:cNvPr id="365" name="Nous avons négocié le meilleur prix!…"/>
          <p:cNvSpPr txBox="1"/>
          <p:nvPr/>
        </p:nvSpPr>
        <p:spPr>
          <a:xfrm>
            <a:off x="1430164" y="2549691"/>
            <a:ext cx="9752380" cy="371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90762" indent="-290762">
              <a:spcBef>
                <a:spcPts val="600"/>
              </a:spcBef>
              <a:buSzPct val="60000"/>
              <a:buBlip>
                <a:blip r:embed="rId2"/>
              </a:buBlip>
              <a:defRPr b="1" sz="2600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Nous avons négocié le meilleur prix!</a:t>
            </a:r>
          </a:p>
          <a:p>
            <a:pPr marL="290762" indent="-290762">
              <a:spcBef>
                <a:spcPts val="600"/>
              </a:spcBef>
              <a:buSzPct val="60000"/>
              <a:buBlip>
                <a:blip r:embed="rId2"/>
              </a:buBlip>
              <a:defRPr b="1" sz="2600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pPr>
          </a:p>
          <a:p>
            <a:pPr marL="290762" indent="-290762">
              <a:spcBef>
                <a:spcPts val="600"/>
              </a:spcBef>
              <a:buSzPct val="60000"/>
              <a:buBlip>
                <a:blip r:embed="rId2"/>
              </a:buBlip>
              <a:defRPr b="1" sz="2600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La liste (matériel sanitaire et de signalisation) se trouve sur le site du diocèse: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https://www.diocesemontreal.org/fr/ressources/personnel-pastoral</a:t>
            </a:r>
          </a:p>
          <a:p>
            <a:pPr marL="290762" indent="-290762">
              <a:spcBef>
                <a:spcPts val="600"/>
              </a:spcBef>
              <a:buSzPct val="60000"/>
              <a:buBlip>
                <a:blip r:embed="rId2"/>
              </a:buBlip>
              <a:defRPr b="1" sz="2600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pPr>
          </a:p>
          <a:p>
            <a:pPr marL="290762" indent="-290762">
              <a:spcBef>
                <a:spcPts val="600"/>
              </a:spcBef>
              <a:buSzPct val="60000"/>
              <a:buBlip>
                <a:blip r:embed="rId2"/>
              </a:buBlip>
              <a:defRPr b="1" sz="2600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Vous pouvez faire votre commande directement auprès des fournisseurs, et vous faire livrer les produits commandés, selon vos besoins</a:t>
            </a:r>
          </a:p>
        </p:txBody>
      </p:sp>
      <p:sp>
        <p:nvSpPr>
          <p:cNvPr id="366" name="(2 Fournisseurs-pour-matériel de signalisation)…"/>
          <p:cNvSpPr txBox="1"/>
          <p:nvPr/>
        </p:nvSpPr>
        <p:spPr>
          <a:xfrm>
            <a:off x="3748006" y="1683810"/>
            <a:ext cx="5116693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200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(2 Fournisseurs-</a:t>
            </a:r>
            <a:r>
              <a:rPr>
                <a:solidFill>
                  <a:srgbClr val="000000"/>
                </a:solidFill>
              </a:rPr>
              <a:t>pour</a:t>
            </a:r>
            <a:r>
              <a:t>-</a:t>
            </a:r>
            <a:r>
              <a:rPr>
                <a:solidFill>
                  <a:srgbClr val="15B015"/>
                </a:solidFill>
              </a:rPr>
              <a:t>matériel de signalisation</a:t>
            </a:r>
            <a:r>
              <a:t>)</a:t>
            </a:r>
          </a:p>
          <a:p>
            <a:pPr algn="ctr">
              <a:defRPr sz="2200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(2 Fournisseurs-</a:t>
            </a:r>
            <a:r>
              <a:rPr>
                <a:solidFill>
                  <a:srgbClr val="000000"/>
                </a:solidFill>
              </a:rPr>
              <a:t>pour</a:t>
            </a:r>
            <a:r>
              <a:t>-</a:t>
            </a:r>
            <a:r>
              <a:rPr>
                <a:solidFill>
                  <a:srgbClr val="15B015"/>
                </a:solidFill>
              </a:rPr>
              <a:t>produits sanitaires</a:t>
            </a:r>
            <a:r>
              <a:t>)</a:t>
            </a:r>
          </a:p>
        </p:txBody>
      </p:sp>
      <p:pic>
        <p:nvPicPr>
          <p:cNvPr id="367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8269" y="552348"/>
            <a:ext cx="1707577" cy="5368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masque-chirurgical-ffp2-kn95.jpg" descr="masque-chirurgical-ffp2-kn9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5706" y="611000"/>
            <a:ext cx="2373953" cy="2373954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Matériel en vue du déconfinement…"/>
          <p:cNvSpPr txBox="1"/>
          <p:nvPr>
            <p:ph type="title"/>
          </p:nvPr>
        </p:nvSpPr>
        <p:spPr>
          <a:xfrm>
            <a:off x="1295401" y="1017331"/>
            <a:ext cx="9601198" cy="1303879"/>
          </a:xfrm>
          <a:prstGeom prst="rect">
            <a:avLst/>
          </a:prstGeom>
        </p:spPr>
        <p:txBody>
          <a:bodyPr/>
          <a:lstStyle/>
          <a:p>
            <a:pPr>
              <a:defRPr sz="3700">
                <a:solidFill>
                  <a:srgbClr val="000000"/>
                </a:solidFill>
              </a:defRPr>
            </a:pPr>
            <a:r>
              <a:t>Le matériel sanitaire et de signalisation</a:t>
            </a:r>
          </a:p>
          <a:p>
            <a:pPr>
              <a:defRPr sz="2400">
                <a:solidFill>
                  <a:schemeClr val="accent2"/>
                </a:solidFill>
              </a:defRPr>
            </a:pPr>
            <a:r>
              <a:t>(Exemple: fournisseur </a:t>
            </a:r>
            <a:r>
              <a:rPr>
                <a:solidFill>
                  <a:srgbClr val="000000"/>
                </a:solidFill>
              </a:rPr>
              <a:t>-vs-</a:t>
            </a:r>
            <a:r>
              <a:t> </a:t>
            </a:r>
            <a:r>
              <a:rPr>
                <a:solidFill>
                  <a:srgbClr val="15B015"/>
                </a:solidFill>
              </a:rPr>
              <a:t>produits</a:t>
            </a:r>
            <a:r>
              <a:t>)</a:t>
            </a:r>
          </a:p>
        </p:txBody>
      </p:sp>
      <p:graphicFrame>
        <p:nvGraphicFramePr>
          <p:cNvPr id="371" name="Tableau"/>
          <p:cNvGraphicFramePr/>
          <p:nvPr/>
        </p:nvGraphicFramePr>
        <p:xfrm>
          <a:off x="1046025" y="2521728"/>
          <a:ext cx="4444042" cy="326183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34863"/>
                <a:gridCol w="634863"/>
                <a:gridCol w="634863"/>
                <a:gridCol w="634863"/>
                <a:gridCol w="634863"/>
                <a:gridCol w="634863"/>
                <a:gridCol w="634863"/>
              </a:tblGrid>
              <a:tr h="173319"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</a:tr>
              <a:tr h="173319">
                <a:tc gridSpan="3"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8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LALEMA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 rowSpan="2" hMerge="1">
                  <a:tcPr/>
                </a:tc>
                <a:tc rowSpan="2" hMerge="1">
                  <a:tcPr/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</a:tr>
              <a:tr h="220260">
                <a:tc gridSpan="3" vMerge="1">
                  <a:tcPr/>
                </a:tc>
                <a:tc hMerge="1" vMerge="1">
                  <a:tcPr/>
                </a:tc>
                <a:tc hMerge="1" vMerge="1">
                  <a:tcPr/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</a:tr>
              <a:tr h="173319"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</a:tr>
              <a:tr h="173319">
                <a:tc>
                  <a:txBody>
                    <a:bodyPr/>
                    <a:lstStyle/>
                    <a:p>
                      <a:pPr algn="l">
                        <a:defRPr b="1"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</a:tr>
              <a:tr h="173319"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 b="1"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hMerge="1">
                  <a:tcPr/>
                </a:tc>
              </a:tr>
              <a:tr h="17970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1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Quantité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1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Produits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1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 unitaire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1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Prix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31206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1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Masques jetable à boucle auriculaires (50/bte)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29,00 $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29,00 $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31206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1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Gants d'examen en vinyle sans poudre (100)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13,90 $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13,90 $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31206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4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Lotion rafraichissante pour les mains Manoxx 4L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19,95 $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79,80 $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7331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4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Pompe à mousse pour contenants de 4L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5,95 $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23,80 $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7331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1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Désinfectant tuberculocide MYOSAN TB 4L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18,95 $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18,95 $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73319">
                <a:tc>
                  <a:txBody>
                    <a:bodyPr/>
                    <a:lstStyle/>
                    <a:p>
                      <a:pPr algn="ctr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0,00 $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0,00 $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ctr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0,00 $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0,00 $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ctr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1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1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Total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1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165,45 $ </a:t>
                      </a:r>
                    </a:p>
                  </a:txBody>
                  <a:tcPr marL="0" marR="0" marT="0" marB="0" anchor="b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72" name="iStock-1210695564-1-800x532-c-default-702x467.jpg" descr="iStock-1210695564-1-800x532-c-default-702x46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29755" y="600371"/>
            <a:ext cx="1524496" cy="1014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7186" y="537175"/>
            <a:ext cx="1962706" cy="6170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74" name="Tableau"/>
          <p:cNvGraphicFramePr/>
          <p:nvPr/>
        </p:nvGraphicFramePr>
        <p:xfrm>
          <a:off x="5734050" y="2515378"/>
          <a:ext cx="5706068" cy="220980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825500"/>
                <a:gridCol w="825500"/>
                <a:gridCol w="825500"/>
                <a:gridCol w="510579"/>
                <a:gridCol w="119062"/>
                <a:gridCol w="573137"/>
                <a:gridCol w="678953"/>
                <a:gridCol w="617587"/>
                <a:gridCol w="730250"/>
              </a:tblGrid>
              <a:tr h="152400"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</a:tr>
              <a:tr h="152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ARTICLES DE SIGNALISATION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defRPr b="1" sz="1200">
                          <a:solidFill>
                            <a:schemeClr val="accent2"/>
                          </a:solidFill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 sz="1200">
                          <a:solidFill>
                            <a:schemeClr val="accent2"/>
                          </a:solidFill>
                          <a:sym typeface="Helvetica"/>
                        </a:rPr>
                        <a:t>MP Repro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Quantité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gridSpan="4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Produits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unitaire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Prix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2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gridSpan="4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affiche LAVAGE DES MAINS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4,32 $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8,64 $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2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gridSpan="4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affiche RÈGLES DE SÉCURITÉ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19,96 $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39,92 $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50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gridSpan="4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FLÈCHES AU SOL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2,78 $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139,00 $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3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gridSpan="4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PASTILLES COMMUNION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14,33 $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42,99 $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100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gridSpan="4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MARQUE PLACE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0,09 $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9,00 $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gridSpan="4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Manutention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8,00 $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8,00 $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gridSpan="4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sym typeface="Helvetica"/>
                        </a:rPr>
                        <a:t>Rabais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0,00 $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(25,00 $)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gridSpan="4"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>
                          <a:sym typeface="Helvetica"/>
                        </a:rPr>
                        <a:t>222,55 $ 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75" name="MP Repro: T 514 861-8541 poste 268 ·/Sonia Fortin: sfortin@mprepro.com…"/>
          <p:cNvSpPr txBox="1"/>
          <p:nvPr>
            <p:ph type="body" sz="quarter" idx="1"/>
          </p:nvPr>
        </p:nvSpPr>
        <p:spPr>
          <a:xfrm>
            <a:off x="6435342" y="5559111"/>
            <a:ext cx="4978472" cy="714688"/>
          </a:xfrm>
          <a:prstGeom prst="rect">
            <a:avLst/>
          </a:prstGeom>
        </p:spPr>
        <p:txBody>
          <a:bodyPr/>
          <a:lstStyle/>
          <a:p>
            <a:pPr marL="99260" indent="-99260" defTabSz="411479">
              <a:spcBef>
                <a:spcPts val="0"/>
              </a:spcBef>
              <a:buClrTx/>
              <a:buSzPct val="100000"/>
              <a:buFontTx/>
              <a:defRPr b="1" sz="9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  <a:p>
            <a:pPr marL="99260" indent="-99260" defTabSz="411479">
              <a:spcBef>
                <a:spcPts val="0"/>
              </a:spcBef>
              <a:buClrTx/>
              <a:buSzPct val="100000"/>
              <a:buFontTx/>
              <a:defRPr b="1" sz="9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PDM : Tél: 514-984-3031/Commande en ligne: affichecovid.ca/Pierre Durand 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imppdm@videotron.ca</a:t>
            </a:r>
          </a:p>
        </p:txBody>
      </p:sp>
      <p:sp>
        <p:nvSpPr>
          <p:cNvPr id="376" name="LALEMA: Fanny Daphnée Julien T: 514-645-2753 / C: service@lalema.com"/>
          <p:cNvSpPr txBox="1"/>
          <p:nvPr/>
        </p:nvSpPr>
        <p:spPr>
          <a:xfrm>
            <a:off x="1039675" y="5875887"/>
            <a:ext cx="4456747" cy="27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marL="110289" indent="-110289">
              <a:buSzPct val="100000"/>
              <a:buChar char="•"/>
              <a:defRPr b="1" sz="11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LALEMA: Fanny Daphnée Julien T: 514-645-2753 / C: service@lalema.com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Modifier : 2 clics"/>
          <p:cNvSpPr txBox="1"/>
          <p:nvPr>
            <p:ph type="body" sz="half" idx="1"/>
          </p:nvPr>
        </p:nvSpPr>
        <p:spPr>
          <a:xfrm>
            <a:off x="1295400" y="2556929"/>
            <a:ext cx="9601198" cy="33189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90152" y="2428873"/>
            <a:ext cx="5440296" cy="3575054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Affiche"/>
          <p:cNvSpPr txBox="1"/>
          <p:nvPr/>
        </p:nvSpPr>
        <p:spPr>
          <a:xfrm>
            <a:off x="2044238" y="1173520"/>
            <a:ext cx="9601198" cy="1303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 defTabSz="292606">
              <a:defRPr sz="28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Le matériel sanitaire et de signalisation</a:t>
            </a:r>
          </a:p>
          <a:p>
            <a:pPr defTabSz="292606">
              <a:defRPr sz="280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Focus sur </a:t>
            </a:r>
            <a:r>
              <a:rPr b="1" sz="3700"/>
              <a:t>la distanciation physique dans l’église</a:t>
            </a:r>
          </a:p>
        </p:txBody>
      </p:sp>
      <p:pic>
        <p:nvPicPr>
          <p:cNvPr id="381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9912" y="517247"/>
            <a:ext cx="1834496" cy="5767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rière"/>
          <p:cNvSpPr txBox="1"/>
          <p:nvPr>
            <p:ph type="title"/>
          </p:nvPr>
        </p:nvSpPr>
        <p:spPr>
          <a:xfrm>
            <a:off x="1295402" y="982131"/>
            <a:ext cx="9601197" cy="1303877"/>
          </a:xfrm>
          <a:prstGeom prst="rect">
            <a:avLst/>
          </a:prstGeom>
        </p:spPr>
        <p:txBody>
          <a:bodyPr/>
          <a:lstStyle>
            <a:lvl1pPr>
              <a:defRPr b="1" sz="5200"/>
            </a:lvl1pPr>
          </a:lstStyle>
          <a:p>
            <a:pPr/>
            <a:r>
              <a:t>Prière</a:t>
            </a:r>
          </a:p>
        </p:txBody>
      </p:sp>
      <p:sp>
        <p:nvSpPr>
          <p:cNvPr id="256" name="Modifier : 2 clics"/>
          <p:cNvSpPr txBox="1"/>
          <p:nvPr>
            <p:ph type="body" sz="half" idx="1"/>
          </p:nvPr>
        </p:nvSpPr>
        <p:spPr>
          <a:xfrm>
            <a:off x="1295400" y="2556929"/>
            <a:ext cx="9601198" cy="33189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7" name="image_albumphotos.jpeg" descr="image_albumphoto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9293" y="2048405"/>
            <a:ext cx="6553414" cy="4013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0587" y="599150"/>
            <a:ext cx="2759394" cy="8675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Affiche"/>
          <p:cNvSpPr txBox="1"/>
          <p:nvPr>
            <p:ph type="title"/>
          </p:nvPr>
        </p:nvSpPr>
        <p:spPr>
          <a:xfrm>
            <a:off x="1343733" y="1333495"/>
            <a:ext cx="5474885" cy="1303877"/>
          </a:xfrm>
          <a:prstGeom prst="rect">
            <a:avLst/>
          </a:prstGeom>
        </p:spPr>
        <p:txBody>
          <a:bodyPr/>
          <a:lstStyle/>
          <a:p>
            <a:pPr algn="l" defTabSz="292606">
              <a:defRPr sz="2800"/>
            </a:pPr>
            <a:r>
              <a:t>Le matériel sanitaire et de signalisation</a:t>
            </a:r>
          </a:p>
          <a:p>
            <a:pPr algn="l" defTabSz="292606">
              <a:defRPr sz="2800"/>
            </a:pPr>
            <a:r>
              <a:t>Focus sur </a:t>
            </a:r>
            <a:r>
              <a:rPr b="1" sz="3700"/>
              <a:t>l’affiche</a:t>
            </a:r>
          </a:p>
        </p:txBody>
      </p:sp>
      <p:sp>
        <p:nvSpPr>
          <p:cNvPr id="384" name="À placer à l’entrée et à quelques endroits stratégiques dans l’église…"/>
          <p:cNvSpPr txBox="1"/>
          <p:nvPr>
            <p:ph type="body" sz="half" idx="1"/>
          </p:nvPr>
        </p:nvSpPr>
        <p:spPr>
          <a:xfrm>
            <a:off x="1295400" y="2848347"/>
            <a:ext cx="5360940" cy="3318950"/>
          </a:xfrm>
          <a:prstGeom prst="rect">
            <a:avLst/>
          </a:prstGeom>
        </p:spPr>
        <p:txBody>
          <a:bodyPr/>
          <a:lstStyle/>
          <a:p>
            <a:pPr/>
            <a:r>
              <a:t>À placer à l’entrée et à quelques endroits stratégiques dans l’église</a:t>
            </a:r>
          </a:p>
          <a:p>
            <a:pPr/>
            <a:r>
              <a:t>Possibilité de faire des signets pour distribution à grande échelle!</a:t>
            </a:r>
          </a:p>
        </p:txBody>
      </p:sp>
      <p:pic>
        <p:nvPicPr>
          <p:cNvPr id="3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65469" y="-101378"/>
            <a:ext cx="5474885" cy="7060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7556" y="517247"/>
            <a:ext cx="2277026" cy="7158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Matériel en vue du déconfinement…"/>
          <p:cNvSpPr txBox="1"/>
          <p:nvPr>
            <p:ph type="title"/>
          </p:nvPr>
        </p:nvSpPr>
        <p:spPr>
          <a:xfrm>
            <a:off x="1295401" y="1160191"/>
            <a:ext cx="9601198" cy="88636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/>
            <a:r>
              <a:t>Offrir de la formation aux bénévoles…</a:t>
            </a:r>
          </a:p>
        </p:txBody>
      </p:sp>
      <p:pic>
        <p:nvPicPr>
          <p:cNvPr id="389" name="7865eb48-7fa7-8203-d01c-ff57d1ea2a3c.jpg" descr="7865eb48-7fa7-8203-d01c-ff57d1ea2a3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1994" y="2420379"/>
            <a:ext cx="6500644" cy="3656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20200313105136-infographie-coronavirus-infections.jpg" descr="20200313105136-infographie-coronavirus-infection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93371" y="2952007"/>
            <a:ext cx="4985898" cy="2803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1014" y="528946"/>
            <a:ext cx="2133103" cy="6706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https://www.youtube.com/watch?v=o8lOcHPYVTw"/>
          <p:cNvSpPr txBox="1"/>
          <p:nvPr>
            <p:ph type="title"/>
          </p:nvPr>
        </p:nvSpPr>
        <p:spPr>
          <a:xfrm>
            <a:off x="1646418" y="3200717"/>
            <a:ext cx="9601198" cy="1303876"/>
          </a:xfrm>
          <a:prstGeom prst="rect">
            <a:avLst/>
          </a:prstGeom>
        </p:spPr>
        <p:txBody>
          <a:bodyPr/>
          <a:lstStyle>
            <a:lvl1pPr defTabSz="370331">
              <a:defRPr sz="35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2" invalidUrl="" action="" tgtFrame="" tooltip="" history="1" highlightClick="0" endSnd="0"/>
              </a:rPr>
              <a:t>https://www.youtube.com/watch?v=o8lOcHPYVTw</a:t>
            </a:r>
          </a:p>
        </p:txBody>
      </p:sp>
      <p:pic>
        <p:nvPicPr>
          <p:cNvPr id="394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0587" y="599150"/>
            <a:ext cx="2759394" cy="867521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https://www.youtube.com/watch?v=o8lOcHPYVTw"/>
          <p:cNvSpPr txBox="1"/>
          <p:nvPr/>
        </p:nvSpPr>
        <p:spPr>
          <a:xfrm>
            <a:off x="1785119" y="1198212"/>
            <a:ext cx="9601198" cy="1303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 algn="ctr" defTabSz="370331">
              <a:defRPr sz="35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Modèle de matériel d’information pour les fidèles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Remplir la check-list et obtenir l’autorisation de l’Archevêque"/>
          <p:cNvSpPr txBox="1"/>
          <p:nvPr>
            <p:ph type="title"/>
          </p:nvPr>
        </p:nvSpPr>
        <p:spPr>
          <a:xfrm>
            <a:off x="1400707" y="1177178"/>
            <a:ext cx="9601198" cy="1303877"/>
          </a:xfrm>
          <a:prstGeom prst="rect">
            <a:avLst/>
          </a:prstGeom>
        </p:spPr>
        <p:txBody>
          <a:bodyPr/>
          <a:lstStyle>
            <a:lvl1pPr defTabSz="448055">
              <a:defRPr sz="4300"/>
            </a:lvl1pPr>
          </a:lstStyle>
          <a:p>
            <a:pPr/>
            <a:r>
              <a:t>Remplir la check-list et obtenir l’autorisation de l’Archevêque</a:t>
            </a:r>
          </a:p>
        </p:txBody>
      </p:sp>
      <p:sp>
        <p:nvSpPr>
          <p:cNvPr id="398" name="Avant de passer à la Phase 1…"/>
          <p:cNvSpPr txBox="1"/>
          <p:nvPr>
            <p:ph type="body" sz="half" idx="1"/>
          </p:nvPr>
        </p:nvSpPr>
        <p:spPr>
          <a:xfrm>
            <a:off x="1295400" y="2966447"/>
            <a:ext cx="9601198" cy="3318948"/>
          </a:xfrm>
          <a:prstGeom prst="rect">
            <a:avLst/>
          </a:prstGeom>
        </p:spPr>
        <p:txBody>
          <a:bodyPr/>
          <a:lstStyle/>
          <a:p>
            <a:pPr marL="234315" indent="-234315" defTabSz="374904">
              <a:spcBef>
                <a:spcPts val="400"/>
              </a:spcBef>
            </a:pPr>
            <a:r>
              <a:t>Avant de passer à la </a:t>
            </a:r>
            <a:r>
              <a:rPr b="1"/>
              <a:t>Phase 1</a:t>
            </a:r>
            <a:endParaRPr b="1"/>
          </a:p>
          <a:p>
            <a:pPr marL="0" indent="0" defTabSz="374904">
              <a:spcBef>
                <a:spcPts val="400"/>
              </a:spcBef>
              <a:buSzTx/>
              <a:buNone/>
              <a:defRPr b="1" sz="1900"/>
            </a:pPr>
          </a:p>
          <a:p>
            <a:pPr marL="238425" indent="-238425" defTabSz="374904">
              <a:spcBef>
                <a:spcPts val="400"/>
              </a:spcBef>
              <a:buSzPct val="60000"/>
              <a:buBlip>
                <a:blip r:embed="rId2"/>
              </a:buBlip>
              <a:defRPr b="1" sz="2300">
                <a:solidFill>
                  <a:schemeClr val="accent2"/>
                </a:solidFill>
              </a:defRPr>
            </a:pPr>
            <a:r>
              <a:t>La check-list (formulaires d’engagement) sera disponible sur le site du diocèse: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https://www.diocesemontreal.org/fr/ressources/personnel-pastoral</a:t>
            </a:r>
          </a:p>
          <a:p>
            <a:pPr marL="238425" indent="-238425" defTabSz="374904">
              <a:spcBef>
                <a:spcPts val="400"/>
              </a:spcBef>
              <a:buSzPct val="60000"/>
              <a:buBlip>
                <a:blip r:embed="rId2"/>
              </a:buBlip>
              <a:defRPr b="1" sz="2300">
                <a:solidFill>
                  <a:schemeClr val="accent2"/>
                </a:solidFill>
              </a:defRPr>
            </a:pPr>
          </a:p>
          <a:p>
            <a:pPr marL="238425" indent="-238425" defTabSz="374904">
              <a:spcBef>
                <a:spcPts val="400"/>
              </a:spcBef>
              <a:buSzPct val="60000"/>
              <a:buBlip>
                <a:blip r:embed="rId2"/>
              </a:buBlip>
              <a:defRPr b="1" sz="2300">
                <a:solidFill>
                  <a:schemeClr val="accent2"/>
                </a:solidFill>
              </a:defRPr>
            </a:pPr>
            <a:r>
              <a:t>Envoyez vos questions à: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deconfinement@diocesemontreal.org</a:t>
            </a:r>
          </a:p>
          <a:p>
            <a:pPr marL="238425" indent="-238425" defTabSz="374904">
              <a:spcBef>
                <a:spcPts val="400"/>
              </a:spcBef>
              <a:buSzPct val="60000"/>
              <a:buBlip>
                <a:blip r:embed="rId2"/>
              </a:buBlip>
              <a:defRPr b="1" sz="2300">
                <a:solidFill>
                  <a:schemeClr val="accent2"/>
                </a:solidFill>
              </a:defRPr>
            </a:pPr>
            <a:r>
              <a:t>Prière d’attendre le OK pour commencer la Phase 1 puis la Phase 2 et ss</a:t>
            </a:r>
          </a:p>
        </p:txBody>
      </p:sp>
      <p:pic>
        <p:nvPicPr>
          <p:cNvPr id="399" name="Picture 1" descr="Picture 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8339" y="542276"/>
            <a:ext cx="1959038" cy="6158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Espace réservé du pied de page 3"/>
          <p:cNvSpPr txBox="1"/>
          <p:nvPr/>
        </p:nvSpPr>
        <p:spPr>
          <a:xfrm>
            <a:off x="1341121" y="6454864"/>
            <a:ext cx="7214459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0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webinaire déconfinement - 16 juin 2020</a:t>
            </a:r>
          </a:p>
        </p:txBody>
      </p:sp>
      <p:sp>
        <p:nvSpPr>
          <p:cNvPr id="402" name="Titre 1"/>
          <p:cNvSpPr txBox="1"/>
          <p:nvPr>
            <p:ph type="title"/>
          </p:nvPr>
        </p:nvSpPr>
        <p:spPr>
          <a:xfrm>
            <a:off x="1295401" y="982131"/>
            <a:ext cx="9601198" cy="1303880"/>
          </a:xfrm>
          <a:prstGeom prst="rect">
            <a:avLst/>
          </a:prstGeom>
        </p:spPr>
        <p:txBody>
          <a:bodyPr/>
          <a:lstStyle/>
          <a:p>
            <a:pPr>
              <a:defRPr b="1" sz="3500">
                <a:solidFill>
                  <a:schemeClr val="accent2"/>
                </a:solidFill>
              </a:defRPr>
            </a:pPr>
            <a:r>
              <a:t>Etape 4: implanter (…les phases): </a:t>
            </a:r>
          </a:p>
          <a:p>
            <a:pPr>
              <a:defRPr b="1" sz="3500">
                <a:solidFill>
                  <a:srgbClr val="000000"/>
                </a:solidFill>
              </a:defRPr>
            </a:pPr>
            <a:r>
              <a:t>Par une r</a:t>
            </a:r>
            <a:r>
              <a:rPr sz="3900">
                <a:solidFill>
                  <a:srgbClr val="262626"/>
                </a:solidFill>
              </a:rPr>
              <a:t>éouverture graduelle en 4 phases…</a:t>
            </a:r>
          </a:p>
        </p:txBody>
      </p:sp>
      <p:sp>
        <p:nvSpPr>
          <p:cNvPr id="403" name="Espace réservé du contenu 2"/>
          <p:cNvSpPr txBox="1"/>
          <p:nvPr>
            <p:ph type="body" idx="1"/>
          </p:nvPr>
        </p:nvSpPr>
        <p:spPr>
          <a:xfrm>
            <a:off x="1295400" y="2556928"/>
            <a:ext cx="9601197" cy="349553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b="1" sz="2800" u="sng"/>
            </a:pPr>
            <a:r>
              <a:t>Phase 1 :</a:t>
            </a:r>
            <a:r>
              <a:rPr u="none"/>
              <a:t> « Ouverture des portes des églises »</a:t>
            </a:r>
          </a:p>
          <a:p>
            <a:pPr lvl="3" marL="1657350" indent="-285750">
              <a:lnSpc>
                <a:spcPct val="90000"/>
              </a:lnSpc>
              <a:defRPr b="1" sz="2800"/>
            </a:pPr>
          </a:p>
          <a:p>
            <a:pPr>
              <a:lnSpc>
                <a:spcPct val="90000"/>
              </a:lnSpc>
              <a:defRPr b="1" sz="2800" u="sng">
                <a:solidFill>
                  <a:srgbClr val="000000"/>
                </a:solidFill>
              </a:defRPr>
            </a:pPr>
            <a:r>
              <a:t>Phase 2:</a:t>
            </a:r>
            <a:r>
              <a:rPr u="none"/>
              <a:t> « Les évènements à huis-clos »</a:t>
            </a:r>
          </a:p>
          <a:p>
            <a:pPr>
              <a:lnSpc>
                <a:spcPct val="90000"/>
              </a:lnSpc>
              <a:defRPr b="1" sz="2800">
                <a:solidFill>
                  <a:srgbClr val="000000"/>
                </a:solidFill>
              </a:defRPr>
            </a:pPr>
          </a:p>
          <a:p>
            <a:pPr>
              <a:lnSpc>
                <a:spcPct val="90000"/>
              </a:lnSpc>
              <a:defRPr b="1" sz="2800" u="sng">
                <a:solidFill>
                  <a:srgbClr val="000000"/>
                </a:solidFill>
              </a:defRPr>
            </a:pPr>
            <a:r>
              <a:t>Phase 3:</a:t>
            </a:r>
            <a:r>
              <a:rPr u="none"/>
              <a:t> « Les évènements ouverts mais limités »</a:t>
            </a:r>
          </a:p>
          <a:p>
            <a:pPr>
              <a:lnSpc>
                <a:spcPct val="90000"/>
              </a:lnSpc>
              <a:defRPr b="1" sz="2800">
                <a:solidFill>
                  <a:srgbClr val="C00000"/>
                </a:solidFill>
              </a:defRPr>
            </a:pPr>
          </a:p>
          <a:p>
            <a:pPr>
              <a:lnSpc>
                <a:spcPct val="90000"/>
              </a:lnSpc>
              <a:defRPr b="1" sz="2800" u="sng"/>
            </a:pPr>
            <a:r>
              <a:t>Phase 4:</a:t>
            </a:r>
            <a:r>
              <a:rPr u="none"/>
              <a:t> « Retour à la normale »</a:t>
            </a:r>
          </a:p>
        </p:txBody>
      </p:sp>
      <p:sp>
        <p:nvSpPr>
          <p:cNvPr id="404" name="Espace réservé du numéro de diapositive 4"/>
          <p:cNvSpPr txBox="1"/>
          <p:nvPr>
            <p:ph type="sldNum" sz="quarter" idx="4294967295"/>
          </p:nvPr>
        </p:nvSpPr>
        <p:spPr>
          <a:xfrm>
            <a:off x="10673395" y="6454864"/>
            <a:ext cx="223199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0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9898" y="505545"/>
            <a:ext cx="1974932" cy="6208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Espace réservé du pied de page 3"/>
          <p:cNvSpPr txBox="1"/>
          <p:nvPr/>
        </p:nvSpPr>
        <p:spPr>
          <a:xfrm>
            <a:off x="1341121" y="6581864"/>
            <a:ext cx="7214459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0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webinaire déconfinement - 16 juin 2020</a:t>
            </a:r>
          </a:p>
        </p:txBody>
      </p:sp>
      <p:sp>
        <p:nvSpPr>
          <p:cNvPr id="408" name="Titre 1"/>
          <p:cNvSpPr txBox="1"/>
          <p:nvPr>
            <p:ph type="title"/>
          </p:nvPr>
        </p:nvSpPr>
        <p:spPr>
          <a:xfrm>
            <a:off x="2015069" y="1752606"/>
            <a:ext cx="8158689" cy="182251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QUESTIONS / RÉPONSES</a:t>
            </a:r>
          </a:p>
        </p:txBody>
      </p:sp>
      <p:sp>
        <p:nvSpPr>
          <p:cNvPr id="409" name="Espace réservé du texte 2"/>
          <p:cNvSpPr txBox="1"/>
          <p:nvPr>
            <p:ph type="body" sz="quarter" idx="1"/>
          </p:nvPr>
        </p:nvSpPr>
        <p:spPr>
          <a:xfrm>
            <a:off x="2015065" y="3846050"/>
            <a:ext cx="8158692" cy="95454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0" name="Espace réservé du numéro de diapositive 4"/>
          <p:cNvSpPr txBox="1"/>
          <p:nvPr>
            <p:ph type="sldNum" sz="quarter" idx="4294967295"/>
          </p:nvPr>
        </p:nvSpPr>
        <p:spPr>
          <a:xfrm>
            <a:off x="10673395" y="6581863"/>
            <a:ext cx="223199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1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0587" y="599150"/>
            <a:ext cx="2759394" cy="8675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a0b7a48b-68e5-4241-aef2-0727c3999e0a.MP4" descr="a0b7a48b-68e5-4241-aef2-0727c3999e0a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934447" y="1391195"/>
            <a:ext cx="8511469" cy="4787709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…Pour conclure les Questions/Réponses"/>
          <p:cNvSpPr txBox="1"/>
          <p:nvPr>
            <p:ph type="title"/>
          </p:nvPr>
        </p:nvSpPr>
        <p:spPr>
          <a:xfrm>
            <a:off x="1295401" y="736030"/>
            <a:ext cx="9601198" cy="591328"/>
          </a:xfrm>
          <a:prstGeom prst="rect">
            <a:avLst/>
          </a:prstGeom>
        </p:spPr>
        <p:txBody>
          <a:bodyPr/>
          <a:lstStyle/>
          <a:p>
            <a:pPr>
              <a:defRPr b="1" sz="3500">
                <a:solidFill>
                  <a:srgbClr val="000000"/>
                </a:solidFill>
              </a:defRPr>
            </a:pPr>
            <a:r>
              <a:t>…</a:t>
            </a:r>
            <a:r>
              <a:rPr>
                <a:solidFill>
                  <a:schemeClr val="accent2"/>
                </a:solidFill>
              </a:rPr>
              <a:t>Pour conclure les Questions/Réponses</a:t>
            </a:r>
          </a:p>
        </p:txBody>
      </p:sp>
      <p:pic>
        <p:nvPicPr>
          <p:cNvPr id="415" name="Picture 1" descr="Picture 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0330" y="517060"/>
            <a:ext cx="1658742" cy="5214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00000" fill="hold"/>
                                        <p:tgtEl>
                                          <p:spTgt spid="4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1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Espace réservé du pied de page 3"/>
          <p:cNvSpPr txBox="1"/>
          <p:nvPr/>
        </p:nvSpPr>
        <p:spPr>
          <a:xfrm>
            <a:off x="1341121" y="6454861"/>
            <a:ext cx="7214459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0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webinaire déconfinement - 16 juin 2020</a:t>
            </a:r>
          </a:p>
        </p:txBody>
      </p:sp>
      <p:sp>
        <p:nvSpPr>
          <p:cNvPr id="418" name="Titre 1"/>
          <p:cNvSpPr txBox="1"/>
          <p:nvPr>
            <p:ph type="title"/>
          </p:nvPr>
        </p:nvSpPr>
        <p:spPr>
          <a:xfrm>
            <a:off x="1295401" y="737336"/>
            <a:ext cx="9601198" cy="1303878"/>
          </a:xfrm>
          <a:prstGeom prst="rect">
            <a:avLst/>
          </a:prstGeom>
        </p:spPr>
        <p:txBody>
          <a:bodyPr/>
          <a:lstStyle/>
          <a:p>
            <a:pPr>
              <a:defRPr b="1" sz="3500">
                <a:solidFill>
                  <a:schemeClr val="accent2"/>
                </a:solidFill>
              </a:defRPr>
            </a:pPr>
          </a:p>
          <a:p>
            <a:pPr>
              <a:defRPr b="1" sz="3900"/>
            </a:pPr>
            <a:r>
              <a:t>Conclusion</a:t>
            </a:r>
          </a:p>
        </p:txBody>
      </p:sp>
      <p:sp>
        <p:nvSpPr>
          <p:cNvPr id="419" name="Espace réservé du contenu 2"/>
          <p:cNvSpPr txBox="1"/>
          <p:nvPr>
            <p:ph type="body" idx="1"/>
          </p:nvPr>
        </p:nvSpPr>
        <p:spPr>
          <a:xfrm>
            <a:off x="1295400" y="2556928"/>
            <a:ext cx="9601197" cy="349553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b="1" sz="2800" u="sng"/>
            </a:pPr>
            <a:r>
              <a:t>Annonce importante:</a:t>
            </a:r>
            <a:r>
              <a:rPr u="none"/>
              <a:t> </a:t>
            </a:r>
            <a:r>
              <a:rPr u="none">
                <a:solidFill>
                  <a:schemeClr val="accent2"/>
                </a:solidFill>
              </a:rPr>
              <a:t>pour complément de formation </a:t>
            </a:r>
          </a:p>
          <a:p>
            <a:pPr lvl="1" marL="0" indent="228600">
              <a:lnSpc>
                <a:spcPct val="90000"/>
              </a:lnSpc>
              <a:buSzTx/>
              <a:buNone/>
              <a:defRPr b="1" sz="2800"/>
            </a:pPr>
            <a:r>
              <a:t>Un Webinaire aura lieu le 25 juin, de 19h30 à 21h </a:t>
            </a:r>
          </a:p>
          <a:p>
            <a:pPr lvl="1" marL="890334" indent="-280734">
              <a:lnSpc>
                <a:spcPct val="90000"/>
              </a:lnSpc>
              <a:buSzPct val="60000"/>
              <a:buBlip>
                <a:blip r:embed="rId2"/>
              </a:buBlip>
              <a:defRPr b="1" sz="2800"/>
            </a:pPr>
            <a:r>
              <a:t>45 min en français (19h30-20h15 ) </a:t>
            </a:r>
          </a:p>
          <a:p>
            <a:pPr lvl="1" marL="890334" indent="-280734">
              <a:lnSpc>
                <a:spcPct val="90000"/>
              </a:lnSpc>
              <a:buSzPct val="60000"/>
              <a:buBlip>
                <a:blip r:embed="rId2"/>
              </a:buBlip>
              <a:defRPr b="1" sz="2800"/>
            </a:pPr>
            <a:r>
              <a:t>45 min en  anglais (20h15-21h00)</a:t>
            </a:r>
            <a:endParaRPr u="sng"/>
          </a:p>
          <a:p>
            <a:pPr>
              <a:lnSpc>
                <a:spcPct val="90000"/>
              </a:lnSpc>
              <a:defRPr b="1" sz="2800"/>
            </a:pPr>
          </a:p>
          <a:p>
            <a:pPr>
              <a:lnSpc>
                <a:spcPct val="90000"/>
              </a:lnSpc>
              <a:defRPr b="1" sz="2800">
                <a:solidFill>
                  <a:srgbClr val="000000"/>
                </a:solidFill>
              </a:defRPr>
            </a:pPr>
            <a:r>
              <a:t>Informations du VG</a:t>
            </a:r>
            <a:endParaRPr u="sng"/>
          </a:p>
          <a:p>
            <a:pPr>
              <a:lnSpc>
                <a:spcPct val="90000"/>
              </a:lnSpc>
              <a:defRPr b="1" sz="2800">
                <a:solidFill>
                  <a:srgbClr val="000000"/>
                </a:solidFill>
              </a:defRPr>
            </a:pPr>
          </a:p>
          <a:p>
            <a:pPr>
              <a:lnSpc>
                <a:spcPct val="90000"/>
              </a:lnSpc>
              <a:defRPr b="1" sz="2800">
                <a:solidFill>
                  <a:srgbClr val="000000"/>
                </a:solidFill>
              </a:defRPr>
            </a:pPr>
            <a:r>
              <a:t>Prière de l’Archevêque</a:t>
            </a:r>
          </a:p>
        </p:txBody>
      </p:sp>
      <p:sp>
        <p:nvSpPr>
          <p:cNvPr id="420" name="Espace réservé du numéro de diapositive 4"/>
          <p:cNvSpPr txBox="1"/>
          <p:nvPr>
            <p:ph type="sldNum" sz="quarter" idx="4294967295"/>
          </p:nvPr>
        </p:nvSpPr>
        <p:spPr>
          <a:xfrm>
            <a:off x="10673394" y="6454861"/>
            <a:ext cx="223199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21" name="image_albumphotos.jpeg" descr="image_albumphotos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80003" y="3687960"/>
            <a:ext cx="4219162" cy="2584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0587" y="599150"/>
            <a:ext cx="2759394" cy="8675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Espace réservé du pied de page 4"/>
          <p:cNvSpPr txBox="1"/>
          <p:nvPr/>
        </p:nvSpPr>
        <p:spPr>
          <a:xfrm>
            <a:off x="1341121" y="6465751"/>
            <a:ext cx="7214459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0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webinaire déconfinement - 16 juin 2020</a:t>
            </a:r>
          </a:p>
        </p:txBody>
      </p:sp>
      <p:sp>
        <p:nvSpPr>
          <p:cNvPr id="425" name="Titre 1"/>
          <p:cNvSpPr txBox="1"/>
          <p:nvPr>
            <p:ph type="title"/>
          </p:nvPr>
        </p:nvSpPr>
        <p:spPr>
          <a:xfrm>
            <a:off x="2015069" y="1752606"/>
            <a:ext cx="8158689" cy="182251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BON DÉCONFINEMENT</a:t>
            </a:r>
          </a:p>
        </p:txBody>
      </p:sp>
      <p:pic>
        <p:nvPicPr>
          <p:cNvPr id="42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87775" y="3932237"/>
            <a:ext cx="4010025" cy="1998675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Espace réservé du numéro de diapositive 5"/>
          <p:cNvSpPr txBox="1"/>
          <p:nvPr>
            <p:ph type="sldNum" sz="quarter" idx="4294967295"/>
          </p:nvPr>
        </p:nvSpPr>
        <p:spPr>
          <a:xfrm>
            <a:off x="10673395" y="6465751"/>
            <a:ext cx="223199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28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0587" y="599150"/>
            <a:ext cx="2759394" cy="8675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Les intervenants"/>
          <p:cNvSpPr txBox="1"/>
          <p:nvPr>
            <p:ph type="title"/>
          </p:nvPr>
        </p:nvSpPr>
        <p:spPr>
          <a:xfrm>
            <a:off x="1295401" y="1080556"/>
            <a:ext cx="9601198" cy="130387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Les intervenants</a:t>
            </a:r>
          </a:p>
        </p:txBody>
      </p:sp>
      <p:sp>
        <p:nvSpPr>
          <p:cNvPr id="261" name="Mgr Christian Lépine, Archevêque de Montréal…"/>
          <p:cNvSpPr txBox="1"/>
          <p:nvPr>
            <p:ph type="body" idx="1"/>
          </p:nvPr>
        </p:nvSpPr>
        <p:spPr>
          <a:xfrm>
            <a:off x="1295401" y="2458502"/>
            <a:ext cx="9601198" cy="3848361"/>
          </a:xfrm>
          <a:prstGeom prst="rect">
            <a:avLst/>
          </a:prstGeom>
        </p:spPr>
        <p:txBody>
          <a:bodyPr/>
          <a:lstStyle/>
          <a:p>
            <a:pPr>
              <a:defRPr b="1" sz="3100"/>
            </a:pPr>
            <a:r>
              <a:t>Mgr Christian Lépine, Archevêque de Montréal</a:t>
            </a:r>
          </a:p>
          <a:p>
            <a:pPr lvl="1" marL="691814" indent="-310813">
              <a:buSzPct val="60000"/>
              <a:buBlip>
                <a:blip r:embed="rId2"/>
              </a:buBlip>
              <a:defRPr sz="3100"/>
            </a:pPr>
            <a:r>
              <a:t>Esprit général du déconfinement</a:t>
            </a:r>
          </a:p>
          <a:p>
            <a:pPr>
              <a:defRPr b="1" sz="3100"/>
            </a:pPr>
            <a:r>
              <a:t>Mgr Alain Faubert, VG</a:t>
            </a:r>
          </a:p>
          <a:p>
            <a:pPr lvl="1" marL="691814" indent="-310813">
              <a:buSzPct val="60000"/>
              <a:buBlip>
                <a:blip r:embed="rId2"/>
              </a:buBlip>
              <a:defRPr sz="3100"/>
            </a:pPr>
            <a:r>
              <a:t>Questions liées à la structure pastorale </a:t>
            </a:r>
          </a:p>
          <a:p>
            <a:pPr>
              <a:defRPr b="1" sz="3100"/>
            </a:pPr>
            <a:r>
              <a:t>Laura Rochford, Économe</a:t>
            </a:r>
          </a:p>
          <a:p>
            <a:pPr lvl="1" marL="691814" indent="-310813">
              <a:buSzPct val="60000"/>
              <a:buBlip>
                <a:blip r:embed="rId2"/>
              </a:buBlip>
              <a:defRPr sz="3100"/>
            </a:pPr>
            <a:r>
              <a:t>Questions financières</a:t>
            </a:r>
          </a:p>
        </p:txBody>
      </p:sp>
      <p:pic>
        <p:nvPicPr>
          <p:cNvPr id="262" name="equipe-animation.jpg" descr="equipe-animatio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38531" y="3748135"/>
            <a:ext cx="3316143" cy="2518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0587" y="599150"/>
            <a:ext cx="2759394" cy="8675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outils.jpg" descr="outil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88398" y="773948"/>
            <a:ext cx="5567849" cy="3295037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Les intervenants…"/>
          <p:cNvSpPr txBox="1"/>
          <p:nvPr>
            <p:ph type="title"/>
          </p:nvPr>
        </p:nvSpPr>
        <p:spPr>
          <a:xfrm>
            <a:off x="1355046" y="1080556"/>
            <a:ext cx="9601198" cy="1303878"/>
          </a:xfrm>
          <a:prstGeom prst="rect">
            <a:avLst/>
          </a:prstGeom>
        </p:spPr>
        <p:txBody>
          <a:bodyPr/>
          <a:lstStyle/>
          <a:p>
            <a:pPr algn="l">
              <a:defRPr b="1"/>
            </a:pPr>
            <a:r>
              <a:t>Les intervenants</a:t>
            </a:r>
          </a:p>
          <a:p>
            <a:pPr algn="l">
              <a:defRPr b="1" sz="3600"/>
            </a:pPr>
            <a:r>
              <a:t>membres du comité</a:t>
            </a:r>
          </a:p>
        </p:txBody>
      </p:sp>
      <p:sp>
        <p:nvSpPr>
          <p:cNvPr id="267" name="M. Jean-Chrysostome Zoloshi, Prêtre, chargé de projets;…"/>
          <p:cNvSpPr txBox="1"/>
          <p:nvPr>
            <p:ph type="body" idx="1"/>
          </p:nvPr>
        </p:nvSpPr>
        <p:spPr>
          <a:xfrm>
            <a:off x="990145" y="2458505"/>
            <a:ext cx="10331000" cy="3848352"/>
          </a:xfrm>
          <a:prstGeom prst="rect">
            <a:avLst/>
          </a:prstGeom>
        </p:spPr>
        <p:txBody>
          <a:bodyPr/>
          <a:lstStyle/>
          <a:p>
            <a:pPr lvl="1" marL="584332" indent="-226193" defTabSz="429768">
              <a:spcBef>
                <a:spcPts val="500"/>
              </a:spcBef>
              <a:buSzPct val="60000"/>
              <a:buBlip>
                <a:blip r:embed="rId3"/>
              </a:buBlip>
              <a:defRPr sz="2200"/>
            </a:pPr>
            <a:r>
              <a:t>M. Jean-Chrysostome Zoloshi, Prêtre, chargé de projets;</a:t>
            </a:r>
          </a:p>
          <a:p>
            <a:pPr lvl="1" marL="584332" indent="-226193" defTabSz="429768">
              <a:spcBef>
                <a:spcPts val="500"/>
              </a:spcBef>
              <a:buSzPct val="60000"/>
              <a:buBlip>
                <a:blip r:embed="rId3"/>
              </a:buBlip>
              <a:defRPr sz="2200"/>
            </a:pPr>
            <a:r>
              <a:t>M. Jean-Pierre Couturier, Curé Mission Marie Auxiliatrice; </a:t>
            </a:r>
          </a:p>
          <a:p>
            <a:pPr lvl="1" marL="584332" indent="-226193" defTabSz="429768">
              <a:spcBef>
                <a:spcPts val="500"/>
              </a:spcBef>
              <a:buSzPct val="60000"/>
              <a:buBlip>
                <a:blip r:embed="rId3"/>
              </a:buBlip>
              <a:defRPr sz="2200"/>
            </a:pPr>
            <a:r>
              <a:t>Mme Marie Hatem, PhD, professeure, École de Santé Publique, Université de Montréal; </a:t>
            </a:r>
          </a:p>
          <a:p>
            <a:pPr lvl="1" marL="584332" indent="-226193" defTabSz="429768">
              <a:spcBef>
                <a:spcPts val="500"/>
              </a:spcBef>
              <a:buSzPct val="60000"/>
              <a:buBlip>
                <a:blip r:embed="rId3"/>
              </a:buBlip>
              <a:defRPr sz="2200"/>
            </a:pPr>
            <a:r>
              <a:t>M. Pierre Joannette, Diacre permanent; </a:t>
            </a:r>
          </a:p>
          <a:p>
            <a:pPr lvl="1" marL="584332" indent="-226193" defTabSz="429768">
              <a:spcBef>
                <a:spcPts val="500"/>
              </a:spcBef>
              <a:buSzPct val="60000"/>
              <a:buBlip>
                <a:blip r:embed="rId3"/>
              </a:buBlip>
              <a:defRPr sz="2200"/>
            </a:pPr>
            <a:r>
              <a:t>M. Claude Julien, Curé de la paroisse Notre-Dame-de-Grâce; </a:t>
            </a:r>
          </a:p>
          <a:p>
            <a:pPr lvl="1" marL="584332" indent="-226193" defTabSz="429768">
              <a:spcBef>
                <a:spcPts val="500"/>
              </a:spcBef>
              <a:buSzPct val="60000"/>
              <a:buBlip>
                <a:blip r:embed="rId3"/>
              </a:buBlip>
              <a:defRPr sz="2200"/>
            </a:pPr>
            <a:r>
              <a:t>M. Bertrand Montpetit, Curé, paroisse Saint-Luc, Dollard-des-Ormeaux (Qc); </a:t>
            </a:r>
          </a:p>
          <a:p>
            <a:pPr lvl="1" marL="584332" indent="-226193" defTabSz="429768">
              <a:spcBef>
                <a:spcPts val="500"/>
              </a:spcBef>
              <a:buSzPct val="60000"/>
              <a:buBlip>
                <a:blip r:embed="rId3"/>
              </a:buBlip>
              <a:defRPr sz="2200"/>
            </a:pPr>
            <a:r>
              <a:t>Mme Jeanine Morcos, Agente de pastorale, Bordeaux-Carter-ville; </a:t>
            </a:r>
          </a:p>
          <a:p>
            <a:pPr lvl="1" marL="584332" indent="-226193" defTabSz="429768">
              <a:spcBef>
                <a:spcPts val="500"/>
              </a:spcBef>
              <a:buSzPct val="60000"/>
              <a:buBlip>
                <a:blip r:embed="rId3"/>
              </a:buBlip>
              <a:defRPr sz="2200"/>
            </a:pPr>
            <a:r>
              <a:t>M. Yves-Michel Touzi, responsable de la Mission Notre-Dame-d’Haïti ; </a:t>
            </a:r>
          </a:p>
          <a:p>
            <a:pPr lvl="1" marL="584332" indent="-226193" defTabSz="429768">
              <a:spcBef>
                <a:spcPts val="500"/>
              </a:spcBef>
              <a:buSzPct val="60000"/>
              <a:buBlip>
                <a:blip r:embed="rId3"/>
              </a:buBlip>
              <a:defRPr sz="2200"/>
            </a:pPr>
            <a:r>
              <a:t>Mme Marylène Valade, Adjointe du Directeur de l’Office du personnel pastoral</a:t>
            </a:r>
          </a:p>
        </p:txBody>
      </p:sp>
      <p:pic>
        <p:nvPicPr>
          <p:cNvPr id="268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4617" y="482144"/>
            <a:ext cx="2005897" cy="630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Le mot de l’Archevêque"/>
          <p:cNvSpPr txBox="1"/>
          <p:nvPr>
            <p:ph type="title"/>
          </p:nvPr>
        </p:nvSpPr>
        <p:spPr>
          <a:xfrm>
            <a:off x="1295402" y="982131"/>
            <a:ext cx="9601197" cy="1303877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Le mot de l’Archevêque</a:t>
            </a:r>
          </a:p>
        </p:txBody>
      </p:sp>
      <p:sp>
        <p:nvSpPr>
          <p:cNvPr id="271" name="Modifier : 2 clics"/>
          <p:cNvSpPr txBox="1"/>
          <p:nvPr>
            <p:ph type="body" sz="half" idx="1"/>
          </p:nvPr>
        </p:nvSpPr>
        <p:spPr>
          <a:xfrm>
            <a:off x="1295400" y="2556929"/>
            <a:ext cx="9601198" cy="33189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2" name="mgr-lepine-portrait_0.jpg" descr="mgr-lepine-portrait_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8154" y="2495099"/>
            <a:ext cx="6260813" cy="3521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3582" y="447043"/>
            <a:ext cx="2759394" cy="8675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dessin-jardin-3D.jpg" descr="dessin-jardin-3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35658" y="3144672"/>
            <a:ext cx="5691417" cy="3992130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Plan de la présentation"/>
          <p:cNvSpPr txBox="1"/>
          <p:nvPr>
            <p:ph type="title"/>
          </p:nvPr>
        </p:nvSpPr>
        <p:spPr>
          <a:xfrm>
            <a:off x="1295401" y="922361"/>
            <a:ext cx="9601198" cy="1303879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Plan de la présentation</a:t>
            </a:r>
          </a:p>
        </p:txBody>
      </p:sp>
      <p:sp>
        <p:nvSpPr>
          <p:cNvPr id="277" name="Les nouvelles récentes sur le déconfinement…"/>
          <p:cNvSpPr txBox="1"/>
          <p:nvPr>
            <p:ph type="body" idx="1"/>
          </p:nvPr>
        </p:nvSpPr>
        <p:spPr>
          <a:xfrm>
            <a:off x="1295401" y="2394366"/>
            <a:ext cx="9601198" cy="3630308"/>
          </a:xfrm>
          <a:prstGeom prst="rect">
            <a:avLst/>
          </a:prstGeom>
        </p:spPr>
        <p:txBody>
          <a:bodyPr/>
          <a:lstStyle/>
          <a:p>
            <a:pPr marL="320841" indent="-320841">
              <a:buClrTx/>
              <a:buSzPct val="100000"/>
              <a:buFontTx/>
              <a:buAutoNum type="arabicPeriod" startAt="1"/>
              <a:defRPr sz="2900"/>
            </a:pPr>
            <a:r>
              <a:t>Les nouvelles récentes sur le déconfinement</a:t>
            </a:r>
          </a:p>
          <a:p>
            <a:pPr marL="320841" indent="-320841">
              <a:buClrTx/>
              <a:buSzPct val="100000"/>
              <a:buFontTx/>
              <a:buAutoNum type="arabicPeriod" startAt="1"/>
              <a:defRPr sz="2900"/>
            </a:pPr>
            <a:r>
              <a:t>Présentation des outils (documentation)</a:t>
            </a:r>
          </a:p>
          <a:p>
            <a:pPr marL="320841" indent="-320841">
              <a:buClrTx/>
              <a:buSzPct val="100000"/>
              <a:buFontTx/>
              <a:buAutoNum type="arabicPeriod" startAt="1"/>
              <a:defRPr sz="2900"/>
            </a:pPr>
            <a:r>
              <a:t>Les étapes à suivre dans la préparation du déconfinement </a:t>
            </a:r>
          </a:p>
          <a:p>
            <a:pPr marL="320841" indent="-320841">
              <a:buClrTx/>
              <a:buSzPct val="100000"/>
              <a:buFontTx/>
              <a:buAutoNum type="arabicPeriod" startAt="1"/>
              <a:defRPr sz="2900"/>
            </a:pPr>
            <a:r>
              <a:t>Le matériel sanitaire et de signalisation</a:t>
            </a:r>
          </a:p>
          <a:p>
            <a:pPr marL="320841" indent="-320841">
              <a:buClrTx/>
              <a:buSzPct val="100000"/>
              <a:buFontTx/>
              <a:buAutoNum type="arabicPeriod" startAt="1"/>
              <a:defRPr sz="2900"/>
            </a:pPr>
            <a:r>
              <a:t>Les phases du déconfinement </a:t>
            </a:r>
          </a:p>
          <a:p>
            <a:pPr marL="320841" indent="-320841">
              <a:buClrTx/>
              <a:buSzPct val="100000"/>
              <a:buFontTx/>
              <a:buAutoNum type="arabicPeriod" startAt="1"/>
              <a:defRPr sz="2900"/>
            </a:pPr>
            <a:r>
              <a:t>Questions/réponses</a:t>
            </a:r>
          </a:p>
          <a:p>
            <a:pPr marL="320841" indent="-320841">
              <a:buClrTx/>
              <a:buSzPct val="100000"/>
              <a:buFontTx/>
              <a:buAutoNum type="arabicPeriod" startAt="1"/>
              <a:defRPr sz="2900"/>
            </a:pPr>
            <a:r>
              <a:t>Conclusion </a:t>
            </a:r>
          </a:p>
        </p:txBody>
      </p:sp>
      <p:pic>
        <p:nvPicPr>
          <p:cNvPr id="278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6616" y="482144"/>
            <a:ext cx="2656322" cy="8351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Nouvelles récentes sur le déconfinement"/>
          <p:cNvSpPr txBox="1"/>
          <p:nvPr>
            <p:ph type="title"/>
          </p:nvPr>
        </p:nvSpPr>
        <p:spPr>
          <a:xfrm>
            <a:off x="1295402" y="982131"/>
            <a:ext cx="9601197" cy="1303877"/>
          </a:xfrm>
          <a:prstGeom prst="rect">
            <a:avLst/>
          </a:prstGeom>
        </p:spPr>
        <p:txBody>
          <a:bodyPr/>
          <a:lstStyle/>
          <a:p>
            <a:pPr/>
            <a:r>
              <a:t>Nouvelles récentes sur le déconfinement</a:t>
            </a:r>
          </a:p>
        </p:txBody>
      </p:sp>
      <p:sp>
        <p:nvSpPr>
          <p:cNvPr id="281" name="Modifier : 2 clics"/>
          <p:cNvSpPr txBox="1"/>
          <p:nvPr>
            <p:ph type="body" sz="half" idx="1"/>
          </p:nvPr>
        </p:nvSpPr>
        <p:spPr>
          <a:xfrm>
            <a:off x="1295400" y="2556929"/>
            <a:ext cx="9601198" cy="33189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2" name="nouvelles.jpg" descr="nouvell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9463" y="2495531"/>
            <a:ext cx="8195596" cy="3512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Faubert.jpg" descr="Fauber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3982" y="990696"/>
            <a:ext cx="1092965" cy="1430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1110" y="505545"/>
            <a:ext cx="1631690" cy="512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Des outils à votre service…"/>
          <p:cNvSpPr txBox="1"/>
          <p:nvPr>
            <p:ph type="title"/>
          </p:nvPr>
        </p:nvSpPr>
        <p:spPr>
          <a:xfrm>
            <a:off x="1295402" y="982131"/>
            <a:ext cx="9601197" cy="1303877"/>
          </a:xfrm>
          <a:prstGeom prst="rect">
            <a:avLst/>
          </a:prstGeom>
        </p:spPr>
        <p:txBody>
          <a:bodyPr/>
          <a:lstStyle/>
          <a:p>
            <a:pPr defTabSz="448055">
              <a:defRPr sz="4300"/>
            </a:pPr>
            <a:r>
              <a:t>Des outils à votre service</a:t>
            </a:r>
          </a:p>
          <a:p>
            <a:pPr defTabSz="448055">
              <a:defRPr sz="4300"/>
            </a:pPr>
            <a:r>
              <a:t>(</a:t>
            </a:r>
            <a:r>
              <a:rPr>
                <a:solidFill>
                  <a:srgbClr val="0433FF"/>
                </a:solidFill>
              </a:rPr>
              <a:t>sur le site du diocèse</a:t>
            </a:r>
            <a:r>
              <a:t>)</a:t>
            </a:r>
          </a:p>
        </p:txBody>
      </p:sp>
      <p:sp>
        <p:nvSpPr>
          <p:cNvPr id="287" name="La feuille de route du travail de déconfinement…"/>
          <p:cNvSpPr txBox="1"/>
          <p:nvPr>
            <p:ph type="body" sz="half" idx="1"/>
          </p:nvPr>
        </p:nvSpPr>
        <p:spPr>
          <a:xfrm>
            <a:off x="1295400" y="2556929"/>
            <a:ext cx="9601198" cy="3318942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La feuille de route du travail de déconfinement </a:t>
            </a:r>
          </a:p>
          <a:p>
            <a:pPr>
              <a:defRPr b="1"/>
            </a:pPr>
            <a:r>
              <a:t>Le protocole sur l’ouverture des portes des églises</a:t>
            </a:r>
          </a:p>
          <a:p>
            <a:pPr>
              <a:defRPr b="1"/>
            </a:pPr>
            <a:r>
              <a:t>Les six Protocoles de l’AÉCQ</a:t>
            </a:r>
          </a:p>
          <a:p>
            <a:pPr>
              <a:defRPr b="1">
                <a:solidFill>
                  <a:srgbClr val="FF2F92"/>
                </a:solidFill>
              </a:defRPr>
            </a:pPr>
            <a:r>
              <a:t>Le Guide pour une implantation réussie du plan de déconfinement</a:t>
            </a:r>
          </a:p>
          <a:p>
            <a:pPr>
              <a:defRPr b="1"/>
            </a:pPr>
            <a:r>
              <a:t>La FAQ (Foire aux questions)</a:t>
            </a:r>
          </a:p>
        </p:txBody>
      </p:sp>
      <p:pic>
        <p:nvPicPr>
          <p:cNvPr id="288" name="livres-bibliotheque-salon-livre-montreal-2019.jpg" descr="livres-bibliotheque-salon-livre-montreal-20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29852" y="4425543"/>
            <a:ext cx="3147073" cy="1769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0085" y="458742"/>
            <a:ext cx="2418770" cy="7604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Espace réservé du pied de page 3"/>
          <p:cNvSpPr txBox="1"/>
          <p:nvPr/>
        </p:nvSpPr>
        <p:spPr>
          <a:xfrm>
            <a:off x="1341121" y="6454864"/>
            <a:ext cx="7214459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0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webinaire déconfinement - 16 juin 2020</a:t>
            </a:r>
          </a:p>
        </p:txBody>
      </p:sp>
      <p:sp>
        <p:nvSpPr>
          <p:cNvPr id="292" name="Titre 1"/>
          <p:cNvSpPr txBox="1"/>
          <p:nvPr>
            <p:ph type="title"/>
          </p:nvPr>
        </p:nvSpPr>
        <p:spPr>
          <a:xfrm>
            <a:off x="1295401" y="982131"/>
            <a:ext cx="9601198" cy="1303880"/>
          </a:xfrm>
          <a:prstGeom prst="rect">
            <a:avLst/>
          </a:prstGeom>
        </p:spPr>
        <p:txBody>
          <a:bodyPr/>
          <a:lstStyle>
            <a:lvl1pPr defTabSz="448055">
              <a:defRPr b="1" sz="4300"/>
            </a:lvl1pPr>
          </a:lstStyle>
          <a:p>
            <a:pPr/>
            <a:r>
              <a:t>Les étapes à suivre dans la préparation du déconfinement (Feuille de route)</a:t>
            </a:r>
          </a:p>
        </p:txBody>
      </p:sp>
      <p:sp>
        <p:nvSpPr>
          <p:cNvPr id="293" name="Espace réservé du numéro de diapositive 4"/>
          <p:cNvSpPr txBox="1"/>
          <p:nvPr>
            <p:ph type="sldNum" sz="quarter" idx="4294967295"/>
          </p:nvPr>
        </p:nvSpPr>
        <p:spPr>
          <a:xfrm>
            <a:off x="10732927" y="6454864"/>
            <a:ext cx="163668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318" name="Diagramme 1"/>
          <p:cNvGrpSpPr/>
          <p:nvPr/>
        </p:nvGrpSpPr>
        <p:grpSpPr>
          <a:xfrm>
            <a:off x="1449296" y="2429469"/>
            <a:ext cx="9293402" cy="3881918"/>
            <a:chOff x="-2" y="-1"/>
            <a:chExt cx="9293400" cy="3881917"/>
          </a:xfrm>
        </p:grpSpPr>
        <p:grpSp>
          <p:nvGrpSpPr>
            <p:cNvPr id="296" name="Groupe"/>
            <p:cNvGrpSpPr/>
            <p:nvPr/>
          </p:nvGrpSpPr>
          <p:grpSpPr>
            <a:xfrm>
              <a:off x="-3" y="0"/>
              <a:ext cx="757630" cy="1082316"/>
              <a:chOff x="-1" y="0"/>
              <a:chExt cx="757629" cy="1082315"/>
            </a:xfrm>
          </p:grpSpPr>
          <p:sp>
            <p:nvSpPr>
              <p:cNvPr id="294" name="Chevron"/>
              <p:cNvSpPr/>
              <p:nvPr/>
            </p:nvSpPr>
            <p:spPr>
              <a:xfrm rot="5400000">
                <a:off x="-162345" y="162342"/>
                <a:ext cx="1082316" cy="757629"/>
              </a:xfrm>
              <a:prstGeom prst="chevron">
                <a:avLst>
                  <a:gd name="adj" fmla="val 50000"/>
                </a:avLst>
              </a:prstGeom>
              <a:solidFill>
                <a:schemeClr val="accent2"/>
              </a:solidFill>
              <a:ln w="25400" cap="flat">
                <a:solidFill>
                  <a:srgbClr val="81241D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</a:p>
            </p:txBody>
          </p:sp>
          <p:sp>
            <p:nvSpPr>
              <p:cNvPr id="295" name="Étape 1"/>
              <p:cNvSpPr/>
              <p:nvPr/>
            </p:nvSpPr>
            <p:spPr>
              <a:xfrm>
                <a:off x="2" y="541150"/>
                <a:ext cx="75762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" tIns="10160" rIns="10160" bIns="10160" numCol="1" anchor="ctr">
                <a:spAutoFit/>
              </a:bodyPr>
              <a:lstStyle>
                <a:lvl1pPr algn="ctr" defTabSz="711200">
                  <a:lnSpc>
                    <a:spcPct val="90000"/>
                  </a:lnSpc>
                  <a:spcBef>
                    <a:spcPts val="600"/>
                  </a:spcBef>
                  <a:defRPr b="1" sz="16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Étape 1</a:t>
                </a:r>
              </a:p>
            </p:txBody>
          </p:sp>
        </p:grpSp>
        <p:grpSp>
          <p:nvGrpSpPr>
            <p:cNvPr id="299" name="Groupe"/>
            <p:cNvGrpSpPr/>
            <p:nvPr/>
          </p:nvGrpSpPr>
          <p:grpSpPr>
            <a:xfrm>
              <a:off x="757601" y="-2"/>
              <a:ext cx="8457715" cy="703519"/>
              <a:chOff x="0" y="0"/>
              <a:chExt cx="8457714" cy="703517"/>
            </a:xfrm>
          </p:grpSpPr>
          <p:sp>
            <p:nvSpPr>
              <p:cNvPr id="297" name="Figure"/>
              <p:cNvSpPr/>
              <p:nvPr/>
            </p:nvSpPr>
            <p:spPr>
              <a:xfrm rot="5400000">
                <a:off x="3877097" y="-3877100"/>
                <a:ext cx="703519" cy="8457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34"/>
                      <a:pt x="21600" y="29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99"/>
                    </a:lnTo>
                    <a:cubicBezTo>
                      <a:pt x="0" y="134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>
                  <a:alpha val="90000"/>
                </a:srgbClr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755650">
                  <a:lnSpc>
                    <a:spcPct val="90000"/>
                  </a:lnSpc>
                  <a:spcBef>
                    <a:spcPts val="300"/>
                  </a:spcBef>
                  <a:defRPr b="1" sz="1700"/>
                </a:pPr>
              </a:p>
            </p:txBody>
          </p:sp>
          <p:sp>
            <p:nvSpPr>
              <p:cNvPr id="298" name="Constituer le comité local de déconfinement"/>
              <p:cNvSpPr/>
              <p:nvPr/>
            </p:nvSpPr>
            <p:spPr>
              <a:xfrm>
                <a:off x="110111" y="351751"/>
                <a:ext cx="831325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795" tIns="10795" rIns="10795" bIns="10795" numCol="1" anchor="ctr">
                <a:spAutoFit/>
              </a:bodyPr>
              <a:lstStyle/>
              <a:p>
                <a:pPr lvl="1" marL="171449" indent="-171449" defTabSz="755650">
                  <a:lnSpc>
                    <a:spcPct val="90000"/>
                  </a:lnSpc>
                  <a:spcBef>
                    <a:spcPts val="300"/>
                  </a:spcBef>
                  <a:buSzPct val="100000"/>
                  <a:buChar char="•"/>
                  <a:defRPr b="1" sz="1900"/>
                </a:pPr>
                <a:r>
                  <a:t>Constituer le comité local de déconfinement</a:t>
                </a:r>
              </a:p>
            </p:txBody>
          </p:sp>
        </p:grpSp>
        <p:grpSp>
          <p:nvGrpSpPr>
            <p:cNvPr id="302" name="Groupe"/>
            <p:cNvGrpSpPr/>
            <p:nvPr/>
          </p:nvGrpSpPr>
          <p:grpSpPr>
            <a:xfrm>
              <a:off x="-3" y="933198"/>
              <a:ext cx="757630" cy="1082318"/>
              <a:chOff x="-1" y="0"/>
              <a:chExt cx="757628" cy="1082316"/>
            </a:xfrm>
          </p:grpSpPr>
          <p:sp>
            <p:nvSpPr>
              <p:cNvPr id="300" name="Chevron"/>
              <p:cNvSpPr/>
              <p:nvPr/>
            </p:nvSpPr>
            <p:spPr>
              <a:xfrm rot="5400000">
                <a:off x="-162346" y="162343"/>
                <a:ext cx="1082318" cy="757629"/>
              </a:xfrm>
              <a:prstGeom prst="chevron">
                <a:avLst>
                  <a:gd name="adj" fmla="val 50000"/>
                </a:avLst>
              </a:prstGeom>
              <a:solidFill>
                <a:schemeClr val="accent3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</a:p>
            </p:txBody>
          </p:sp>
          <p:sp>
            <p:nvSpPr>
              <p:cNvPr id="301" name="Étape 2"/>
              <p:cNvSpPr/>
              <p:nvPr/>
            </p:nvSpPr>
            <p:spPr>
              <a:xfrm>
                <a:off x="-1" y="541154"/>
                <a:ext cx="75762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" tIns="10160" rIns="10160" bIns="10160" numCol="1" anchor="ctr">
                <a:spAutoFit/>
              </a:bodyPr>
              <a:lstStyle>
                <a:lvl1pPr algn="ctr" defTabSz="711200">
                  <a:lnSpc>
                    <a:spcPct val="90000"/>
                  </a:lnSpc>
                  <a:spcBef>
                    <a:spcPts val="600"/>
                  </a:spcBef>
                  <a:defRPr b="1" sz="16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Étape 2</a:t>
                </a:r>
              </a:p>
            </p:txBody>
          </p:sp>
        </p:grpSp>
        <p:grpSp>
          <p:nvGrpSpPr>
            <p:cNvPr id="305" name="Groupe"/>
            <p:cNvGrpSpPr/>
            <p:nvPr/>
          </p:nvGrpSpPr>
          <p:grpSpPr>
            <a:xfrm>
              <a:off x="757604" y="933200"/>
              <a:ext cx="8457712" cy="703517"/>
              <a:chOff x="0" y="0"/>
              <a:chExt cx="8457710" cy="703515"/>
            </a:xfrm>
          </p:grpSpPr>
          <p:sp>
            <p:nvSpPr>
              <p:cNvPr id="303" name="Figure"/>
              <p:cNvSpPr/>
              <p:nvPr/>
            </p:nvSpPr>
            <p:spPr>
              <a:xfrm rot="5400000">
                <a:off x="3877097" y="-3877098"/>
                <a:ext cx="703517" cy="8457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34"/>
                      <a:pt x="21600" y="29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99"/>
                    </a:lnTo>
                    <a:cubicBezTo>
                      <a:pt x="0" y="134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>
                  <a:alpha val="90000"/>
                </a:srgbClr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755650">
                  <a:lnSpc>
                    <a:spcPct val="90000"/>
                  </a:lnSpc>
                  <a:spcBef>
                    <a:spcPts val="300"/>
                  </a:spcBef>
                  <a:defRPr b="1" sz="1700"/>
                </a:pPr>
              </a:p>
            </p:txBody>
          </p:sp>
          <p:sp>
            <p:nvSpPr>
              <p:cNvPr id="304" name="Réaliser la collecte et évaluer le contexte des paroisse/ mission/ communauté/ groupe"/>
              <p:cNvSpPr/>
              <p:nvPr/>
            </p:nvSpPr>
            <p:spPr>
              <a:xfrm>
                <a:off x="110111" y="351753"/>
                <a:ext cx="831326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795" tIns="10795" rIns="10795" bIns="10795" numCol="1" anchor="ctr">
                <a:spAutoFit/>
              </a:bodyPr>
              <a:lstStyle/>
              <a:p>
                <a:pPr lvl="1" marL="171449" indent="-171449" defTabSz="755650">
                  <a:lnSpc>
                    <a:spcPct val="90000"/>
                  </a:lnSpc>
                  <a:spcBef>
                    <a:spcPts val="300"/>
                  </a:spcBef>
                  <a:buSzPct val="100000"/>
                  <a:buChar char="•"/>
                  <a:defRPr b="1" sz="1900"/>
                </a:pPr>
                <a:r>
                  <a:t>Réaliser la collecte et évaluer le contexte des paroisses/missions/ communautés/groupes</a:t>
                </a:r>
              </a:p>
            </p:txBody>
          </p:sp>
        </p:grpSp>
        <p:grpSp>
          <p:nvGrpSpPr>
            <p:cNvPr id="308" name="Groupe"/>
            <p:cNvGrpSpPr/>
            <p:nvPr/>
          </p:nvGrpSpPr>
          <p:grpSpPr>
            <a:xfrm>
              <a:off x="-1" y="1866402"/>
              <a:ext cx="757626" cy="1082315"/>
              <a:chOff x="0" y="0"/>
              <a:chExt cx="757625" cy="1082314"/>
            </a:xfrm>
          </p:grpSpPr>
          <p:sp>
            <p:nvSpPr>
              <p:cNvPr id="306" name="Chevron"/>
              <p:cNvSpPr/>
              <p:nvPr/>
            </p:nvSpPr>
            <p:spPr>
              <a:xfrm rot="5400000">
                <a:off x="-162346" y="162344"/>
                <a:ext cx="1082316" cy="757626"/>
              </a:xfrm>
              <a:prstGeom prst="chevro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hueOff val="-451639"/>
                      <a:satOff val="28054"/>
                      <a:lumOff val="27708"/>
                    </a:schemeClr>
                  </a:gs>
                  <a:gs pos="35000">
                    <a:srgbClr val="FFDFC6"/>
                  </a:gs>
                  <a:gs pos="100000">
                    <a:schemeClr val="accent4">
                      <a:hueOff val="-547540"/>
                      <a:satOff val="28054"/>
                      <a:lumOff val="39102"/>
                    </a:schemeClr>
                  </a:gs>
                </a:gsLst>
                <a:lin ang="16200000" scaled="0"/>
              </a:gradFill>
              <a:ln w="9525" cap="flat">
                <a:solidFill>
                  <a:srgbClr val="DF993C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</a:p>
            </p:txBody>
          </p:sp>
          <p:sp>
            <p:nvSpPr>
              <p:cNvPr id="307" name="Étape 3"/>
              <p:cNvSpPr/>
              <p:nvPr/>
            </p:nvSpPr>
            <p:spPr>
              <a:xfrm>
                <a:off x="-1" y="541150"/>
                <a:ext cx="75762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" tIns="10160" rIns="10160" bIns="10160" numCol="1" anchor="ctr">
                <a:spAutoFit/>
              </a:bodyPr>
              <a:lstStyle>
                <a:lvl1pPr algn="ctr" defTabSz="711200">
                  <a:lnSpc>
                    <a:spcPct val="90000"/>
                  </a:lnSpc>
                  <a:spcBef>
                    <a:spcPts val="600"/>
                  </a:spcBef>
                  <a:defRPr b="1" sz="16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Étape 3</a:t>
                </a:r>
              </a:p>
            </p:txBody>
          </p:sp>
        </p:grpSp>
        <p:grpSp>
          <p:nvGrpSpPr>
            <p:cNvPr id="311" name="Groupe"/>
            <p:cNvGrpSpPr/>
            <p:nvPr/>
          </p:nvGrpSpPr>
          <p:grpSpPr>
            <a:xfrm>
              <a:off x="757606" y="1866403"/>
              <a:ext cx="8457712" cy="703517"/>
              <a:chOff x="0" y="0"/>
              <a:chExt cx="8457710" cy="703515"/>
            </a:xfrm>
          </p:grpSpPr>
          <p:sp>
            <p:nvSpPr>
              <p:cNvPr id="309" name="Figure"/>
              <p:cNvSpPr/>
              <p:nvPr/>
            </p:nvSpPr>
            <p:spPr>
              <a:xfrm rot="5400000">
                <a:off x="3877097" y="-3877098"/>
                <a:ext cx="703517" cy="8457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34"/>
                      <a:pt x="21600" y="29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99"/>
                    </a:lnTo>
                    <a:cubicBezTo>
                      <a:pt x="0" y="134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>
                  <a:alpha val="90000"/>
                </a:srgbClr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755650">
                  <a:lnSpc>
                    <a:spcPct val="90000"/>
                  </a:lnSpc>
                  <a:spcBef>
                    <a:spcPts val="300"/>
                  </a:spcBef>
                  <a:defRPr b="1" sz="1700"/>
                </a:pPr>
              </a:p>
            </p:txBody>
          </p:sp>
          <p:sp>
            <p:nvSpPr>
              <p:cNvPr id="310" name="Élaborer un plan et des procédures de déconfinement des paroisse/mission/communauté/groupe"/>
              <p:cNvSpPr/>
              <p:nvPr/>
            </p:nvSpPr>
            <p:spPr>
              <a:xfrm>
                <a:off x="110111" y="351753"/>
                <a:ext cx="83132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795" tIns="10795" rIns="10795" bIns="10795" numCol="1" anchor="ctr">
                <a:spAutoFit/>
              </a:bodyPr>
              <a:lstStyle/>
              <a:p>
                <a:pPr lvl="1" marL="171449" indent="-171449" defTabSz="755650">
                  <a:lnSpc>
                    <a:spcPct val="90000"/>
                  </a:lnSpc>
                  <a:spcBef>
                    <a:spcPts val="300"/>
                  </a:spcBef>
                  <a:buSzPct val="100000"/>
                  <a:buChar char="•"/>
                  <a:defRPr b="1" sz="1900"/>
                </a:pPr>
                <a:r>
                  <a:t>Élaborer un plan et des procédures de déconfinement des paroisses/missions/communautés/groupes</a:t>
                </a:r>
              </a:p>
            </p:txBody>
          </p:sp>
        </p:grpSp>
        <p:grpSp>
          <p:nvGrpSpPr>
            <p:cNvPr id="314" name="Groupe"/>
            <p:cNvGrpSpPr/>
            <p:nvPr/>
          </p:nvGrpSpPr>
          <p:grpSpPr>
            <a:xfrm>
              <a:off x="-1" y="2799599"/>
              <a:ext cx="757626" cy="1082317"/>
              <a:chOff x="0" y="-1"/>
              <a:chExt cx="757625" cy="1082315"/>
            </a:xfrm>
          </p:grpSpPr>
          <p:sp>
            <p:nvSpPr>
              <p:cNvPr id="312" name="Chevron"/>
              <p:cNvSpPr/>
              <p:nvPr/>
            </p:nvSpPr>
            <p:spPr>
              <a:xfrm rot="5400000">
                <a:off x="-162346" y="162343"/>
                <a:ext cx="1082316" cy="757626"/>
              </a:xfrm>
              <a:prstGeom prst="chevron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A7BC43"/>
                  </a:gs>
                  <a:gs pos="100000">
                    <a:srgbClr val="E8FCA0"/>
                  </a:gs>
                </a:gsLst>
                <a:lin ang="16200000" scaled="0"/>
              </a:gradFill>
              <a:ln w="9525" cap="flat">
                <a:solidFill>
                  <a:srgbClr val="9CAC4D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</a:p>
            </p:txBody>
          </p:sp>
          <p:sp>
            <p:nvSpPr>
              <p:cNvPr id="313" name="Étape 4"/>
              <p:cNvSpPr/>
              <p:nvPr/>
            </p:nvSpPr>
            <p:spPr>
              <a:xfrm>
                <a:off x="-1" y="541152"/>
                <a:ext cx="75762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" tIns="10160" rIns="10160" bIns="10160" numCol="1" anchor="ctr">
                <a:spAutoFit/>
              </a:bodyPr>
              <a:lstStyle>
                <a:lvl1pPr algn="ctr" defTabSz="711200">
                  <a:lnSpc>
                    <a:spcPct val="90000"/>
                  </a:lnSpc>
                  <a:spcBef>
                    <a:spcPts val="600"/>
                  </a:spcBef>
                  <a:defRPr b="1" sz="16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Étape 4</a:t>
                </a:r>
              </a:p>
            </p:txBody>
          </p:sp>
        </p:grpSp>
        <p:grpSp>
          <p:nvGrpSpPr>
            <p:cNvPr id="317" name="Groupe"/>
            <p:cNvGrpSpPr/>
            <p:nvPr/>
          </p:nvGrpSpPr>
          <p:grpSpPr>
            <a:xfrm>
              <a:off x="784438" y="2782275"/>
              <a:ext cx="8508961" cy="746031"/>
              <a:chOff x="-1" y="-1"/>
              <a:chExt cx="8508960" cy="746029"/>
            </a:xfrm>
          </p:grpSpPr>
          <p:sp>
            <p:nvSpPr>
              <p:cNvPr id="315" name="Figure"/>
              <p:cNvSpPr/>
              <p:nvPr/>
            </p:nvSpPr>
            <p:spPr>
              <a:xfrm rot="5400000">
                <a:off x="3855841" y="-3855846"/>
                <a:ext cx="746031" cy="84577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34"/>
                      <a:pt x="21600" y="29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99"/>
                    </a:lnTo>
                    <a:cubicBezTo>
                      <a:pt x="0" y="134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>
                  <a:alpha val="90000"/>
                </a:srgbClr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ts val="300"/>
                  </a:spcBef>
                  <a:defRPr b="1" sz="1700">
                    <a:solidFill>
                      <a:srgbClr val="C00000"/>
                    </a:solidFill>
                  </a:defRPr>
                </a:pPr>
              </a:p>
            </p:txBody>
          </p:sp>
          <p:sp>
            <p:nvSpPr>
              <p:cNvPr id="316" name="Implanter le déconfinement dans les paroisse/ mission/ communauté/groupe…"/>
              <p:cNvSpPr/>
              <p:nvPr/>
            </p:nvSpPr>
            <p:spPr>
              <a:xfrm>
                <a:off x="195695" y="33355"/>
                <a:ext cx="8313265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795" tIns="10795" rIns="10795" bIns="10795" numCol="1" anchor="ctr">
                <a:spAutoFit/>
              </a:bodyPr>
              <a:lstStyle/>
              <a:p>
                <a:pPr lvl="1" marL="171449" indent="-171449" defTabSz="755650">
                  <a:lnSpc>
                    <a:spcPct val="90000"/>
                  </a:lnSpc>
                  <a:spcBef>
                    <a:spcPts val="300"/>
                  </a:spcBef>
                  <a:buSzPct val="100000"/>
                  <a:buChar char="•"/>
                  <a:defRPr b="1" sz="1900"/>
                </a:pPr>
                <a:r>
                  <a:t>Implanter le déconfinement dans les paroisse/ mission/ communauté/groupe</a:t>
                </a:r>
              </a:p>
            </p:txBody>
          </p:sp>
        </p:grpSp>
      </p:grpSp>
      <p:pic>
        <p:nvPicPr>
          <p:cNvPr id="31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4540" y="517247"/>
            <a:ext cx="1775033" cy="5580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rganique">
  <a:themeElements>
    <a:clrScheme name="Organiqu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0000FF"/>
      </a:hlink>
      <a:folHlink>
        <a:srgbClr val="FF00FF"/>
      </a:folHlink>
    </a:clrScheme>
    <a:fontScheme name="Organiqu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rganiqu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rganique">
  <a:themeElements>
    <a:clrScheme name="Organiqu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0000FF"/>
      </a:hlink>
      <a:folHlink>
        <a:srgbClr val="FF00FF"/>
      </a:folHlink>
    </a:clrScheme>
    <a:fontScheme name="Organiqu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rganiqu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